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3">
          <p15:clr>
            <a:srgbClr val="A4A3A4"/>
          </p15:clr>
        </p15:guide>
        <p15:guide id="2" pos="3840">
          <p15:clr>
            <a:srgbClr val="A4A3A4"/>
          </p15:clr>
        </p15:guide>
      </p15:sldGuideLst>
    </p:ext>
    <p:ext uri="http://customooxmlschemas.google.com/">
      <go:slidesCustomData xmlns:go="http://customooxmlschemas.google.com/" r:id="rId35" roundtripDataSignature="AMtx7mgjQE6VIq7inbCmA1ymm8kjlE3d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3"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ề Bản chiếu" type="title">
  <p:cSld name="TITLE">
    <p:spTree>
      <p:nvGrpSpPr>
        <p:cNvPr id="11" name="Shape 11"/>
        <p:cNvGrpSpPr/>
        <p:nvPr/>
      </p:nvGrpSpPr>
      <p:grpSpPr>
        <a:xfrm>
          <a:off x="0" y="0"/>
          <a:ext cx="0" cy="0"/>
          <a:chOff x="0" y="0"/>
          <a:chExt cx="0" cy="0"/>
        </a:xfrm>
      </p:grpSpPr>
      <p:sp>
        <p:nvSpPr>
          <p:cNvPr id="12" name="Google Shape;12;p3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3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ề và Văn bản Dọc" type="vertTx">
  <p:cSld name="VERTICAL_TEXT">
    <p:spTree>
      <p:nvGrpSpPr>
        <p:cNvPr id="68" name="Shape 68"/>
        <p:cNvGrpSpPr/>
        <p:nvPr/>
      </p:nvGrpSpPr>
      <p:grpSpPr>
        <a:xfrm>
          <a:off x="0" y="0"/>
          <a:ext cx="0" cy="0"/>
          <a:chOff x="0" y="0"/>
          <a:chExt cx="0" cy="0"/>
        </a:xfrm>
      </p:grpSpPr>
      <p:sp>
        <p:nvSpPr>
          <p:cNvPr id="69" name="Google Shape;69;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ề Dọc và Văn bản" type="vertTitleAndTx">
  <p:cSld name="VERTICAL_TITLE_AND_VERTICAL_TEXT">
    <p:spTree>
      <p:nvGrpSpPr>
        <p:cNvPr id="74" name="Shape 74"/>
        <p:cNvGrpSpPr/>
        <p:nvPr/>
      </p:nvGrpSpPr>
      <p:grpSpPr>
        <a:xfrm>
          <a:off x="0" y="0"/>
          <a:ext cx="0" cy="0"/>
          <a:chOff x="0" y="0"/>
          <a:chExt cx="0" cy="0"/>
        </a:xfrm>
      </p:grpSpPr>
      <p:sp>
        <p:nvSpPr>
          <p:cNvPr id="75" name="Google Shape;75;p4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ề và Nội dung" type="obj">
  <p:cSld name="OBJECT">
    <p:spTree>
      <p:nvGrpSpPr>
        <p:cNvPr id="17" name="Shape 17"/>
        <p:cNvGrpSpPr/>
        <p:nvPr/>
      </p:nvGrpSpPr>
      <p:grpSpPr>
        <a:xfrm>
          <a:off x="0" y="0"/>
          <a:ext cx="0" cy="0"/>
          <a:chOff x="0" y="0"/>
          <a:chExt cx="0" cy="0"/>
        </a:xfrm>
      </p:grpSpPr>
      <p:sp>
        <p:nvSpPr>
          <p:cNvPr id="18" name="Google Shape;18;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Đầu trang của Phần" type="secHead">
  <p:cSld name="SECTION_HEADER">
    <p:spTree>
      <p:nvGrpSpPr>
        <p:cNvPr id="23" name="Shape 23"/>
        <p:cNvGrpSpPr/>
        <p:nvPr/>
      </p:nvGrpSpPr>
      <p:grpSpPr>
        <a:xfrm>
          <a:off x="0" y="0"/>
          <a:ext cx="0" cy="0"/>
          <a:chOff x="0" y="0"/>
          <a:chExt cx="0" cy="0"/>
        </a:xfrm>
      </p:grpSpPr>
      <p:sp>
        <p:nvSpPr>
          <p:cNvPr id="24" name="Google Shape;24;p3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i Nội dung" type="twoObj">
  <p:cSld name="TWO_OBJECTS">
    <p:spTree>
      <p:nvGrpSpPr>
        <p:cNvPr id="29" name="Shape 29"/>
        <p:cNvGrpSpPr/>
        <p:nvPr/>
      </p:nvGrpSpPr>
      <p:grpSpPr>
        <a:xfrm>
          <a:off x="0" y="0"/>
          <a:ext cx="0" cy="0"/>
          <a:chOff x="0" y="0"/>
          <a:chExt cx="0" cy="0"/>
        </a:xfrm>
      </p:grpSpPr>
      <p:sp>
        <p:nvSpPr>
          <p:cNvPr id="30" name="Google Shape;30;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ép so sánh" type="twoTxTwoObj">
  <p:cSld name="TWO_OBJECTS_WITH_TEXT">
    <p:spTree>
      <p:nvGrpSpPr>
        <p:cNvPr id="36" name="Shape 36"/>
        <p:cNvGrpSpPr/>
        <p:nvPr/>
      </p:nvGrpSpPr>
      <p:grpSpPr>
        <a:xfrm>
          <a:off x="0" y="0"/>
          <a:ext cx="0" cy="0"/>
          <a:chOff x="0" y="0"/>
          <a:chExt cx="0" cy="0"/>
        </a:xfrm>
      </p:grpSpPr>
      <p:sp>
        <p:nvSpPr>
          <p:cNvPr id="37" name="Google Shape;37;p3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3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3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3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ỉ Tiêu đề" type="titleOnly">
  <p:cSld name="TITLE_ONLY">
    <p:spTree>
      <p:nvGrpSpPr>
        <p:cNvPr id="45" name="Shape 45"/>
        <p:cNvGrpSpPr/>
        <p:nvPr/>
      </p:nvGrpSpPr>
      <p:grpSpPr>
        <a:xfrm>
          <a:off x="0" y="0"/>
          <a:ext cx="0" cy="0"/>
          <a:chOff x="0" y="0"/>
          <a:chExt cx="0" cy="0"/>
        </a:xfrm>
      </p:grpSpPr>
      <p:sp>
        <p:nvSpPr>
          <p:cNvPr id="46" name="Google Shape;46;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ống" type="blank">
  <p:cSld name="BLANK">
    <p:spTree>
      <p:nvGrpSpPr>
        <p:cNvPr id="50" name="Shape 50"/>
        <p:cNvGrpSpPr/>
        <p:nvPr/>
      </p:nvGrpSpPr>
      <p:grpSpPr>
        <a:xfrm>
          <a:off x="0" y="0"/>
          <a:ext cx="0" cy="0"/>
          <a:chOff x="0" y="0"/>
          <a:chExt cx="0" cy="0"/>
        </a:xfrm>
      </p:grpSpPr>
      <p:sp>
        <p:nvSpPr>
          <p:cNvPr id="51" name="Google Shape;51;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ội dung với Chú thích" type="objTx">
  <p:cSld name="OBJECT_WITH_CAPTION_TEXT">
    <p:spTree>
      <p:nvGrpSpPr>
        <p:cNvPr id="54" name="Shape 54"/>
        <p:cNvGrpSpPr/>
        <p:nvPr/>
      </p:nvGrpSpPr>
      <p:grpSpPr>
        <a:xfrm>
          <a:off x="0" y="0"/>
          <a:ext cx="0" cy="0"/>
          <a:chOff x="0" y="0"/>
          <a:chExt cx="0" cy="0"/>
        </a:xfrm>
      </p:grpSpPr>
      <p:sp>
        <p:nvSpPr>
          <p:cNvPr id="55" name="Google Shape;55;p3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3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h với Chú thích" type="picTx">
  <p:cSld name="PICTURE_WITH_CAPTION_TEXT">
    <p:spTree>
      <p:nvGrpSpPr>
        <p:cNvPr id="61" name="Shape 61"/>
        <p:cNvGrpSpPr/>
        <p:nvPr/>
      </p:nvGrpSpPr>
      <p:grpSpPr>
        <a:xfrm>
          <a:off x="0" y="0"/>
          <a:ext cx="0" cy="0"/>
          <a:chOff x="0" y="0"/>
          <a:chExt cx="0" cy="0"/>
        </a:xfrm>
      </p:grpSpPr>
      <p:sp>
        <p:nvSpPr>
          <p:cNvPr id="62" name="Google Shape;62;p3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9"/>
          <p:cNvSpPr/>
          <p:nvPr>
            <p:ph idx="2" type="pic"/>
          </p:nvPr>
        </p:nvSpPr>
        <p:spPr>
          <a:xfrm>
            <a:off x="5183188" y="987425"/>
            <a:ext cx="6172200" cy="4873625"/>
          </a:xfrm>
          <a:prstGeom prst="rect">
            <a:avLst/>
          </a:prstGeom>
          <a:noFill/>
          <a:ln>
            <a:noFill/>
          </a:ln>
        </p:spPr>
      </p:sp>
      <p:sp>
        <p:nvSpPr>
          <p:cNvPr id="64" name="Google Shape;64;p3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3.png"/><Relationship Id="rId10" Type="http://schemas.openxmlformats.org/officeDocument/2006/relationships/image" Target="../media/image19.png"/><Relationship Id="rId9"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16.png"/><Relationship Id="rId8"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31.png"/><Relationship Id="rId5" Type="http://schemas.openxmlformats.org/officeDocument/2006/relationships/image" Target="../media/image12.png"/><Relationship Id="rId6"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33.png"/><Relationship Id="rId5" Type="http://schemas.openxmlformats.org/officeDocument/2006/relationships/image" Target="../media/image12.png"/><Relationship Id="rId6"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17.jpg"/><Relationship Id="rId10" Type="http://schemas.openxmlformats.org/officeDocument/2006/relationships/image" Target="../media/image19.png"/><Relationship Id="rId9" Type="http://schemas.openxmlformats.org/officeDocument/2006/relationships/image" Target="../media/image1.jpg"/><Relationship Id="rId5" Type="http://schemas.openxmlformats.org/officeDocument/2006/relationships/image" Target="../media/image18.jpg"/><Relationship Id="rId6" Type="http://schemas.openxmlformats.org/officeDocument/2006/relationships/image" Target="../media/image7.jpg"/><Relationship Id="rId7" Type="http://schemas.openxmlformats.org/officeDocument/2006/relationships/image" Target="../media/image12.png"/><Relationship Id="rId8"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83" name="Shape 83"/>
        <p:cNvGrpSpPr/>
        <p:nvPr/>
      </p:nvGrpSpPr>
      <p:grpSpPr>
        <a:xfrm>
          <a:off x="0" y="0"/>
          <a:ext cx="0" cy="0"/>
          <a:chOff x="0" y="0"/>
          <a:chExt cx="0" cy="0"/>
        </a:xfrm>
      </p:grpSpPr>
      <p:sp>
        <p:nvSpPr>
          <p:cNvPr id="84" name="Google Shape;84;p1"/>
          <p:cNvSpPr/>
          <p:nvPr/>
        </p:nvSpPr>
        <p:spPr>
          <a:xfrm>
            <a:off x="4453393" y="2647909"/>
            <a:ext cx="1006114" cy="999564"/>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1"/>
          <p:cNvSpPr txBox="1"/>
          <p:nvPr/>
        </p:nvSpPr>
        <p:spPr>
          <a:xfrm>
            <a:off x="5459507" y="2647909"/>
            <a:ext cx="26445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chemeClr val="dk1"/>
                </a:solidFill>
                <a:latin typeface="Arial"/>
                <a:ea typeface="Arial"/>
                <a:cs typeface="Arial"/>
                <a:sym typeface="Arial"/>
              </a:rPr>
              <a:t>Nhóm 7</a:t>
            </a:r>
            <a:endParaRPr/>
          </a:p>
        </p:txBody>
      </p:sp>
      <p:sp>
        <p:nvSpPr>
          <p:cNvPr id="86" name="Google Shape;86;p1"/>
          <p:cNvSpPr txBox="1"/>
          <p:nvPr/>
        </p:nvSpPr>
        <p:spPr>
          <a:xfrm>
            <a:off x="5458593" y="3171129"/>
            <a:ext cx="380871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PHÁT TRIỂN ỨNG DỤNG TRÊN THIẾT BỊ DI ĐỘNG</a:t>
            </a:r>
            <a:endParaRPr/>
          </a:p>
        </p:txBody>
      </p:sp>
      <p:sp>
        <p:nvSpPr>
          <p:cNvPr id="87" name="Google Shape;87;p1"/>
          <p:cNvSpPr txBox="1"/>
          <p:nvPr/>
        </p:nvSpPr>
        <p:spPr>
          <a:xfrm>
            <a:off x="2340186" y="7401970"/>
            <a:ext cx="751162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chemeClr val="dk1"/>
                </a:solidFill>
                <a:latin typeface="Arial"/>
                <a:ea typeface="Arial"/>
                <a:cs typeface="Arial"/>
                <a:sym typeface="Arial"/>
              </a:rPr>
              <a:t>Thành viên trong nhóm </a:t>
            </a:r>
            <a:endParaRPr/>
          </a:p>
        </p:txBody>
      </p:sp>
      <p:grpSp>
        <p:nvGrpSpPr>
          <p:cNvPr id="88" name="Google Shape;88;p1"/>
          <p:cNvGrpSpPr/>
          <p:nvPr/>
        </p:nvGrpSpPr>
        <p:grpSpPr>
          <a:xfrm>
            <a:off x="778213" y="9819326"/>
            <a:ext cx="2402732" cy="2879387"/>
            <a:chOff x="778213" y="2159540"/>
            <a:chExt cx="2402732" cy="2879387"/>
          </a:xfrm>
        </p:grpSpPr>
        <p:sp>
          <p:nvSpPr>
            <p:cNvPr id="89" name="Google Shape;89;p1"/>
            <p:cNvSpPr/>
            <p:nvPr/>
          </p:nvSpPr>
          <p:spPr>
            <a:xfrm>
              <a:off x="778213" y="2159540"/>
              <a:ext cx="2402732" cy="2879387"/>
            </a:xfrm>
            <a:prstGeom prst="roundRect">
              <a:avLst>
                <a:gd fmla="val 16667" name="adj"/>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 name="Google Shape;90;p1"/>
            <p:cNvSpPr/>
            <p:nvPr/>
          </p:nvSpPr>
          <p:spPr>
            <a:xfrm>
              <a:off x="1488333" y="2519464"/>
              <a:ext cx="914400" cy="914400"/>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 name="Google Shape;91;p1"/>
            <p:cNvSpPr txBox="1"/>
            <p:nvPr/>
          </p:nvSpPr>
          <p:spPr>
            <a:xfrm>
              <a:off x="897376" y="3695476"/>
              <a:ext cx="2164405"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BE4D4"/>
                  </a:solidFill>
                  <a:latin typeface="Arial"/>
                  <a:ea typeface="Arial"/>
                  <a:cs typeface="Arial"/>
                  <a:sym typeface="Arial"/>
                </a:rPr>
                <a:t>Cao Thị Thanh Tâm</a:t>
              </a:r>
              <a:endParaRPr/>
            </a:p>
          </p:txBody>
        </p:sp>
      </p:grpSp>
      <p:grpSp>
        <p:nvGrpSpPr>
          <p:cNvPr id="92" name="Google Shape;92;p1"/>
          <p:cNvGrpSpPr/>
          <p:nvPr/>
        </p:nvGrpSpPr>
        <p:grpSpPr>
          <a:xfrm>
            <a:off x="3518170" y="12827220"/>
            <a:ext cx="2402732" cy="2879387"/>
            <a:chOff x="3518170" y="2159540"/>
            <a:chExt cx="2402732" cy="2879387"/>
          </a:xfrm>
        </p:grpSpPr>
        <p:sp>
          <p:nvSpPr>
            <p:cNvPr id="93" name="Google Shape;93;p1"/>
            <p:cNvSpPr/>
            <p:nvPr/>
          </p:nvSpPr>
          <p:spPr>
            <a:xfrm>
              <a:off x="3518170" y="2159540"/>
              <a:ext cx="2402732" cy="2879387"/>
            </a:xfrm>
            <a:prstGeom prst="roundRect">
              <a:avLst>
                <a:gd fmla="val 16667" name="adj"/>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 name="Google Shape;94;p1"/>
            <p:cNvSpPr/>
            <p:nvPr/>
          </p:nvSpPr>
          <p:spPr>
            <a:xfrm>
              <a:off x="4262336" y="2500008"/>
              <a:ext cx="914400" cy="914400"/>
            </a:xfrm>
            <a:prstGeom prst="ellipse">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 name="Google Shape;95;p1"/>
            <p:cNvSpPr txBox="1"/>
            <p:nvPr/>
          </p:nvSpPr>
          <p:spPr>
            <a:xfrm>
              <a:off x="3713008" y="3749614"/>
              <a:ext cx="2013056"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BE4D4"/>
                  </a:solidFill>
                  <a:latin typeface="Arial"/>
                  <a:ea typeface="Arial"/>
                  <a:cs typeface="Arial"/>
                  <a:sym typeface="Arial"/>
                </a:rPr>
                <a:t>Hồ Thị Ngọc Ánh</a:t>
              </a:r>
              <a:endParaRPr/>
            </a:p>
          </p:txBody>
        </p:sp>
      </p:grpSp>
      <p:grpSp>
        <p:nvGrpSpPr>
          <p:cNvPr id="96" name="Google Shape;96;p1"/>
          <p:cNvGrpSpPr/>
          <p:nvPr/>
        </p:nvGrpSpPr>
        <p:grpSpPr>
          <a:xfrm>
            <a:off x="6258127" y="16508884"/>
            <a:ext cx="2402732" cy="2879387"/>
            <a:chOff x="6258127" y="2159540"/>
            <a:chExt cx="2402732" cy="2879387"/>
          </a:xfrm>
        </p:grpSpPr>
        <p:sp>
          <p:nvSpPr>
            <p:cNvPr id="97" name="Google Shape;97;p1"/>
            <p:cNvSpPr/>
            <p:nvPr/>
          </p:nvSpPr>
          <p:spPr>
            <a:xfrm>
              <a:off x="6258127" y="2159540"/>
              <a:ext cx="2402732" cy="2879387"/>
            </a:xfrm>
            <a:prstGeom prst="roundRect">
              <a:avLst>
                <a:gd fmla="val 16667" name="adj"/>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1"/>
            <p:cNvSpPr/>
            <p:nvPr/>
          </p:nvSpPr>
          <p:spPr>
            <a:xfrm>
              <a:off x="6978384" y="2480553"/>
              <a:ext cx="914400" cy="914400"/>
            </a:xfrm>
            <a:prstGeom prst="ellipse">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
            <p:cNvSpPr txBox="1"/>
            <p:nvPr/>
          </p:nvSpPr>
          <p:spPr>
            <a:xfrm>
              <a:off x="6446195" y="3599233"/>
              <a:ext cx="2026595"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BE4D4"/>
                  </a:solidFill>
                  <a:latin typeface="Arial"/>
                  <a:ea typeface="Arial"/>
                  <a:cs typeface="Arial"/>
                  <a:sym typeface="Arial"/>
                </a:rPr>
                <a:t>Nguyễn Minh Thư</a:t>
              </a:r>
              <a:endParaRPr/>
            </a:p>
          </p:txBody>
        </p:sp>
      </p:grpSp>
      <p:grpSp>
        <p:nvGrpSpPr>
          <p:cNvPr id="100" name="Google Shape;100;p1"/>
          <p:cNvGrpSpPr/>
          <p:nvPr/>
        </p:nvGrpSpPr>
        <p:grpSpPr>
          <a:xfrm>
            <a:off x="8998084" y="20310869"/>
            <a:ext cx="2402732" cy="2879387"/>
            <a:chOff x="8998084" y="2159540"/>
            <a:chExt cx="2402732" cy="2879387"/>
          </a:xfrm>
        </p:grpSpPr>
        <p:sp>
          <p:nvSpPr>
            <p:cNvPr id="101" name="Google Shape;101;p1"/>
            <p:cNvSpPr/>
            <p:nvPr/>
          </p:nvSpPr>
          <p:spPr>
            <a:xfrm>
              <a:off x="8998084" y="2159540"/>
              <a:ext cx="2402732" cy="2879387"/>
            </a:xfrm>
            <a:prstGeom prst="roundRect">
              <a:avLst>
                <a:gd fmla="val 16667" name="adj"/>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 name="Google Shape;102;p1"/>
            <p:cNvSpPr/>
            <p:nvPr/>
          </p:nvSpPr>
          <p:spPr>
            <a:xfrm>
              <a:off x="9742250" y="2490280"/>
              <a:ext cx="914400" cy="914400"/>
            </a:xfrm>
            <a:prstGeom prst="ellipse">
              <a:avLst/>
            </a:prstGeom>
            <a:blipFill rotWithShape="1">
              <a:blip r:embed="rId7">
                <a:alphaModFix/>
              </a:blip>
              <a:stretch>
                <a:fillRect b="0" l="-993" r="-992"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 name="Google Shape;103;p1"/>
            <p:cNvSpPr txBox="1"/>
            <p:nvPr/>
          </p:nvSpPr>
          <p:spPr>
            <a:xfrm>
              <a:off x="9339943" y="3803906"/>
              <a:ext cx="1731522"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BE4D4"/>
                  </a:solidFill>
                  <a:latin typeface="Arial"/>
                  <a:ea typeface="Arial"/>
                  <a:cs typeface="Arial"/>
                  <a:sym typeface="Arial"/>
                </a:rPr>
                <a:t>Phạm Thị Linh</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365" name="Shape 365"/>
        <p:cNvGrpSpPr/>
        <p:nvPr/>
      </p:nvGrpSpPr>
      <p:grpSpPr>
        <a:xfrm>
          <a:off x="0" y="0"/>
          <a:ext cx="0" cy="0"/>
          <a:chOff x="0" y="0"/>
          <a:chExt cx="0" cy="0"/>
        </a:xfrm>
      </p:grpSpPr>
      <p:sp>
        <p:nvSpPr>
          <p:cNvPr id="366" name="Google Shape;366;p10"/>
          <p:cNvSpPr/>
          <p:nvPr/>
        </p:nvSpPr>
        <p:spPr>
          <a:xfrm>
            <a:off x="-431749" y="-304800"/>
            <a:ext cx="12969038" cy="7445829"/>
          </a:xfrm>
          <a:prstGeom prst="roundRect">
            <a:avLst>
              <a:gd fmla="val 7898"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67" name="Google Shape;367;p10"/>
          <p:cNvSpPr/>
          <p:nvPr/>
        </p:nvSpPr>
        <p:spPr>
          <a:xfrm>
            <a:off x="-248656" y="-70682"/>
            <a:ext cx="9963458" cy="646331"/>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3600"/>
              <a:buFont typeface="Arial"/>
              <a:buNone/>
            </a:pPr>
            <a:r>
              <a:rPr b="1" i="0" lang="en-US" sz="3600" u="none" cap="none" strike="noStrike">
                <a:solidFill>
                  <a:srgbClr val="F2F2F2"/>
                </a:solidFill>
                <a:latin typeface="Arial"/>
                <a:ea typeface="Arial"/>
                <a:cs typeface="Arial"/>
                <a:sym typeface="Arial"/>
              </a:rPr>
              <a:t>Chương 2: Phân tích &amp; thiết kế hệ thống</a:t>
            </a:r>
            <a:endParaRPr b="1" i="0" sz="3600" u="none" cap="none" strike="noStrike">
              <a:solidFill>
                <a:srgbClr val="F2F2F2"/>
              </a:solidFill>
              <a:latin typeface="Arial"/>
              <a:ea typeface="Arial"/>
              <a:cs typeface="Arial"/>
              <a:sym typeface="Arial"/>
            </a:endParaRPr>
          </a:p>
        </p:txBody>
      </p:sp>
      <p:sp>
        <p:nvSpPr>
          <p:cNvPr id="368" name="Google Shape;368;p10"/>
          <p:cNvSpPr/>
          <p:nvPr/>
        </p:nvSpPr>
        <p:spPr>
          <a:xfrm>
            <a:off x="4537730" y="-2429389"/>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369" name="Google Shape;369;p10"/>
          <p:cNvSpPr/>
          <p:nvPr/>
        </p:nvSpPr>
        <p:spPr>
          <a:xfrm>
            <a:off x="294967" y="591591"/>
            <a:ext cx="9201256" cy="6013925"/>
          </a:xfrm>
          <a:prstGeom prst="roundRect">
            <a:avLst>
              <a:gd fmla="val 3922"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 name="Google Shape;370;p10"/>
          <p:cNvSpPr/>
          <p:nvPr/>
        </p:nvSpPr>
        <p:spPr>
          <a:xfrm>
            <a:off x="9850586" y="1373595"/>
            <a:ext cx="1067824" cy="1059079"/>
          </a:xfrm>
          <a:prstGeom prst="ellipse">
            <a:avLst/>
          </a:prstGeom>
          <a:solidFill>
            <a:srgbClr val="F7CA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 name="Google Shape;371;p10"/>
          <p:cNvSpPr/>
          <p:nvPr/>
        </p:nvSpPr>
        <p:spPr>
          <a:xfrm>
            <a:off x="10879837" y="2242517"/>
            <a:ext cx="1067824" cy="1059079"/>
          </a:xfrm>
          <a:prstGeom prst="ellipse">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 name="Google Shape;372;p10"/>
          <p:cNvSpPr/>
          <p:nvPr/>
        </p:nvSpPr>
        <p:spPr>
          <a:xfrm>
            <a:off x="9770216" y="3111438"/>
            <a:ext cx="1067824" cy="1059079"/>
          </a:xfrm>
          <a:prstGeom prst="ellipse">
            <a:avLst/>
          </a:pr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 name="Google Shape;373;p10"/>
          <p:cNvSpPr/>
          <p:nvPr/>
        </p:nvSpPr>
        <p:spPr>
          <a:xfrm>
            <a:off x="10761869" y="4259341"/>
            <a:ext cx="1067824" cy="1059079"/>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74" name="Google Shape;374;p10"/>
          <p:cNvGrpSpPr/>
          <p:nvPr/>
        </p:nvGrpSpPr>
        <p:grpSpPr>
          <a:xfrm>
            <a:off x="-3108029" y="2156074"/>
            <a:ext cx="2437109" cy="2200051"/>
            <a:chOff x="367051" y="2156075"/>
            <a:chExt cx="2437109" cy="2200051"/>
          </a:xfrm>
        </p:grpSpPr>
        <p:sp>
          <p:nvSpPr>
            <p:cNvPr id="375" name="Google Shape;375;p10"/>
            <p:cNvSpPr/>
            <p:nvPr/>
          </p:nvSpPr>
          <p:spPr>
            <a:xfrm>
              <a:off x="367051" y="2156075"/>
              <a:ext cx="2437109" cy="2200051"/>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p10"/>
            <p:cNvSpPr/>
            <p:nvPr/>
          </p:nvSpPr>
          <p:spPr>
            <a:xfrm>
              <a:off x="422734" y="2748924"/>
              <a:ext cx="2325742"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1:</a:t>
              </a:r>
              <a:endParaRPr b="1" i="0" sz="18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Cơ sở lý thuyết </a:t>
              </a:r>
              <a:endParaRPr/>
            </a:p>
          </p:txBody>
        </p:sp>
        <p:sp>
          <p:nvSpPr>
            <p:cNvPr id="377" name="Google Shape;377;p10"/>
            <p:cNvSpPr/>
            <p:nvPr/>
          </p:nvSpPr>
          <p:spPr>
            <a:xfrm>
              <a:off x="640295" y="3449731"/>
              <a:ext cx="2108181" cy="253916"/>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i="0" lang="en-US" sz="1050" u="none" cap="none" strike="noStrike">
                  <a:solidFill>
                    <a:schemeClr val="lt1"/>
                  </a:solidFill>
                  <a:latin typeface="Arial"/>
                  <a:ea typeface="Arial"/>
                  <a:cs typeface="Arial"/>
                  <a:sym typeface="Arial"/>
                </a:rPr>
                <a:t>Sơ lượt về Android</a:t>
              </a:r>
              <a:endParaRPr i="0" sz="1050" u="none" cap="none" strike="noStrike">
                <a:solidFill>
                  <a:schemeClr val="lt1"/>
                </a:solidFill>
                <a:latin typeface="Arial"/>
                <a:ea typeface="Arial"/>
                <a:cs typeface="Arial"/>
                <a:sym typeface="Arial"/>
              </a:endParaRPr>
            </a:p>
          </p:txBody>
        </p:sp>
      </p:grpSp>
      <p:grpSp>
        <p:nvGrpSpPr>
          <p:cNvPr id="378" name="Google Shape;378;p10"/>
          <p:cNvGrpSpPr/>
          <p:nvPr/>
        </p:nvGrpSpPr>
        <p:grpSpPr>
          <a:xfrm>
            <a:off x="12976912" y="2189166"/>
            <a:ext cx="2480348" cy="2242760"/>
            <a:chOff x="6212548" y="2134720"/>
            <a:chExt cx="2480348" cy="2242760"/>
          </a:xfrm>
        </p:grpSpPr>
        <p:sp>
          <p:nvSpPr>
            <p:cNvPr id="379" name="Google Shape;379;p10"/>
            <p:cNvSpPr/>
            <p:nvPr/>
          </p:nvSpPr>
          <p:spPr>
            <a:xfrm>
              <a:off x="6212548" y="2134720"/>
              <a:ext cx="2480348" cy="2242760"/>
            </a:xfrm>
            <a:prstGeom prst="roundRect">
              <a:avLst>
                <a:gd fmla="val 21776"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10"/>
            <p:cNvSpPr/>
            <p:nvPr/>
          </p:nvSpPr>
          <p:spPr>
            <a:xfrm>
              <a:off x="6493085" y="2728257"/>
              <a:ext cx="1919273" cy="923330"/>
            </a:xfrm>
            <a:prstGeom prst="rect">
              <a:avLst/>
            </a:prstGeom>
            <a:solidFill>
              <a:srgbClr val="6194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3: Giao diện ứng dụng</a:t>
              </a:r>
              <a:endParaRPr b="1" i="0" sz="1800" u="none" cap="none" strike="noStrike">
                <a:solidFill>
                  <a:srgbClr val="F2F2F2"/>
                </a:solidFill>
                <a:latin typeface="Arial"/>
                <a:ea typeface="Arial"/>
                <a:cs typeface="Arial"/>
                <a:sym typeface="Arial"/>
              </a:endParaRPr>
            </a:p>
          </p:txBody>
        </p:sp>
      </p:grpSp>
      <p:grpSp>
        <p:nvGrpSpPr>
          <p:cNvPr id="381" name="Google Shape;381;p10"/>
          <p:cNvGrpSpPr/>
          <p:nvPr/>
        </p:nvGrpSpPr>
        <p:grpSpPr>
          <a:xfrm>
            <a:off x="15808437" y="2156074"/>
            <a:ext cx="2634342" cy="2242760"/>
            <a:chOff x="9047259" y="2134720"/>
            <a:chExt cx="2634342" cy="2242760"/>
          </a:xfrm>
        </p:grpSpPr>
        <p:sp>
          <p:nvSpPr>
            <p:cNvPr id="382" name="Google Shape;382;p10"/>
            <p:cNvSpPr/>
            <p:nvPr/>
          </p:nvSpPr>
          <p:spPr>
            <a:xfrm>
              <a:off x="9047259" y="2134720"/>
              <a:ext cx="2634342" cy="2242760"/>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3" name="Google Shape;383;p10"/>
            <p:cNvSpPr/>
            <p:nvPr/>
          </p:nvSpPr>
          <p:spPr>
            <a:xfrm>
              <a:off x="9578286" y="2748923"/>
              <a:ext cx="1451684" cy="923330"/>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4:</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Cài đặt và thử nghiệm</a:t>
              </a:r>
              <a:endParaRPr b="1" i="0" sz="1800" u="none" cap="none" strike="noStrike">
                <a:solidFill>
                  <a:srgbClr val="F2F2F2"/>
                </a:solidFill>
                <a:latin typeface="Arial"/>
                <a:ea typeface="Arial"/>
                <a:cs typeface="Arial"/>
                <a:sym typeface="Arial"/>
              </a:endParaRPr>
            </a:p>
          </p:txBody>
        </p:sp>
      </p:grpSp>
      <p:sp>
        <p:nvSpPr>
          <p:cNvPr id="384" name="Google Shape;384;p10"/>
          <p:cNvSpPr txBox="1"/>
          <p:nvPr/>
        </p:nvSpPr>
        <p:spPr>
          <a:xfrm>
            <a:off x="552451" y="2513101"/>
            <a:ext cx="178117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D05400"/>
                </a:solidFill>
                <a:latin typeface="Arial"/>
                <a:ea typeface="Arial"/>
                <a:cs typeface="Arial"/>
                <a:sym typeface="Arial"/>
              </a:rPr>
              <a:t>Đặt vấn đề</a:t>
            </a:r>
            <a:endParaRPr/>
          </a:p>
        </p:txBody>
      </p:sp>
      <p:sp>
        <p:nvSpPr>
          <p:cNvPr id="385" name="Google Shape;385;p10"/>
          <p:cNvSpPr txBox="1"/>
          <p:nvPr/>
        </p:nvSpPr>
        <p:spPr>
          <a:xfrm>
            <a:off x="552450" y="1245071"/>
            <a:ext cx="885851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Ứng dụng bán hàng là một ứng dụng thông minh, gọn nhẹ nhưng mạnh mẽ dành cho điện thoại. Nó cung cấp đầy đủ tính năng của ở trong ứng dụng và nó cũng giúp bạn thao tác các trên ứng dụng này một cách nhanh chóng và dễ dàng. Ứng dụng này sẽ giúp bạn mua được nhiều sản phẩm điện tử thông minh mà bạn đang cần.</a:t>
            </a:r>
            <a:endParaRPr/>
          </a:p>
        </p:txBody>
      </p:sp>
      <p:sp>
        <p:nvSpPr>
          <p:cNvPr id="386" name="Google Shape;386;p10"/>
          <p:cNvSpPr txBox="1"/>
          <p:nvPr/>
        </p:nvSpPr>
        <p:spPr>
          <a:xfrm>
            <a:off x="552451" y="849939"/>
            <a:ext cx="1447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D05400"/>
                </a:solidFill>
                <a:latin typeface="Arial"/>
                <a:ea typeface="Arial"/>
                <a:cs typeface="Arial"/>
                <a:sym typeface="Arial"/>
              </a:rPr>
              <a:t>Giới thiệu</a:t>
            </a:r>
            <a:endParaRPr/>
          </a:p>
        </p:txBody>
      </p:sp>
      <p:sp>
        <p:nvSpPr>
          <p:cNvPr id="387" name="Google Shape;387;p10"/>
          <p:cNvSpPr txBox="1"/>
          <p:nvPr/>
        </p:nvSpPr>
        <p:spPr>
          <a:xfrm>
            <a:off x="560526" y="2929153"/>
            <a:ext cx="8858513"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Do nhu cầu mua sắm của người Việt ngày càng tăng cao, nhằm nâng cao chất lượng mua sắm và thuận tiện nhất cho người dùng.</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Để tránh tình trạng chen lấn, xô đẩy, mệt mỏi vào các dip tết, ngày lễ, ngày nghỉ khi shop đăng thông tin giảm giá.</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Thiết kế app bán hàng online cho khách hàng, để khách hàng sử dụng và mua hàng online ngay tại nhà và bất cứ nơi đâu cũng có thể mua được.</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Tối ưu hóa tốt nhất cho app để người sử dụng có thể sử dụng một cách tốt nhất.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86"/>
                                        </p:tgtEl>
                                        <p:attrNameLst>
                                          <p:attrName>style.visibility</p:attrName>
                                        </p:attrNameLst>
                                      </p:cBhvr>
                                      <p:to>
                                        <p:strVal val="visible"/>
                                      </p:to>
                                    </p:set>
                                    <p:anim calcmode="lin" valueType="num">
                                      <p:cBhvr additive="base">
                                        <p:cTn dur="500"/>
                                        <p:tgtEl>
                                          <p:spTgt spid="3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5"/>
                                        </p:tgtEl>
                                        <p:attrNameLst>
                                          <p:attrName>style.visibility</p:attrName>
                                        </p:attrNameLst>
                                      </p:cBhvr>
                                      <p:to>
                                        <p:strVal val="visible"/>
                                      </p:to>
                                    </p:set>
                                    <p:anim calcmode="lin" valueType="num">
                                      <p:cBhvr additive="base">
                                        <p:cTn dur="500"/>
                                        <p:tgtEl>
                                          <p:spTgt spid="3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4"/>
                                        </p:tgtEl>
                                        <p:attrNameLst>
                                          <p:attrName>style.visibility</p:attrName>
                                        </p:attrNameLst>
                                      </p:cBhvr>
                                      <p:to>
                                        <p:strVal val="visible"/>
                                      </p:to>
                                    </p:set>
                                    <p:anim calcmode="lin" valueType="num">
                                      <p:cBhvr additive="base">
                                        <p:cTn dur="500"/>
                                        <p:tgtEl>
                                          <p:spTgt spid="384"/>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500"/>
                                        <p:tgtEl>
                                          <p:spTgt spid="38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391" name="Shape 391"/>
        <p:cNvGrpSpPr/>
        <p:nvPr/>
      </p:nvGrpSpPr>
      <p:grpSpPr>
        <a:xfrm>
          <a:off x="0" y="0"/>
          <a:ext cx="0" cy="0"/>
          <a:chOff x="0" y="0"/>
          <a:chExt cx="0" cy="0"/>
        </a:xfrm>
      </p:grpSpPr>
      <p:sp>
        <p:nvSpPr>
          <p:cNvPr id="392" name="Google Shape;392;p11"/>
          <p:cNvSpPr/>
          <p:nvPr/>
        </p:nvSpPr>
        <p:spPr>
          <a:xfrm>
            <a:off x="-431749" y="-304800"/>
            <a:ext cx="12969038" cy="7445829"/>
          </a:xfrm>
          <a:prstGeom prst="roundRect">
            <a:avLst>
              <a:gd fmla="val 7898"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93" name="Google Shape;393;p11"/>
          <p:cNvSpPr/>
          <p:nvPr/>
        </p:nvSpPr>
        <p:spPr>
          <a:xfrm>
            <a:off x="-248656" y="-70682"/>
            <a:ext cx="9963458" cy="646331"/>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3600"/>
              <a:buFont typeface="Arial"/>
              <a:buNone/>
            </a:pPr>
            <a:r>
              <a:rPr b="1" i="0" lang="en-US" sz="3600" u="none" cap="none" strike="noStrike">
                <a:solidFill>
                  <a:srgbClr val="F2F2F2"/>
                </a:solidFill>
                <a:latin typeface="Arial"/>
                <a:ea typeface="Arial"/>
                <a:cs typeface="Arial"/>
                <a:sym typeface="Arial"/>
              </a:rPr>
              <a:t>Chương 2: Phân tích &amp; thiết kế hệ thống</a:t>
            </a:r>
            <a:endParaRPr b="1" i="0" sz="3600" u="none" cap="none" strike="noStrike">
              <a:solidFill>
                <a:srgbClr val="F2F2F2"/>
              </a:solidFill>
              <a:latin typeface="Arial"/>
              <a:ea typeface="Arial"/>
              <a:cs typeface="Arial"/>
              <a:sym typeface="Arial"/>
            </a:endParaRPr>
          </a:p>
        </p:txBody>
      </p:sp>
      <p:sp>
        <p:nvSpPr>
          <p:cNvPr id="394" name="Google Shape;394;p11"/>
          <p:cNvSpPr/>
          <p:nvPr/>
        </p:nvSpPr>
        <p:spPr>
          <a:xfrm>
            <a:off x="4537730" y="-2429389"/>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395" name="Google Shape;395;p11"/>
          <p:cNvSpPr/>
          <p:nvPr/>
        </p:nvSpPr>
        <p:spPr>
          <a:xfrm>
            <a:off x="294967" y="591591"/>
            <a:ext cx="9201256" cy="6013925"/>
          </a:xfrm>
          <a:prstGeom prst="roundRect">
            <a:avLst>
              <a:gd fmla="val 3922"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 name="Google Shape;396;p11"/>
          <p:cNvSpPr/>
          <p:nvPr/>
        </p:nvSpPr>
        <p:spPr>
          <a:xfrm>
            <a:off x="9850586" y="1373595"/>
            <a:ext cx="1067824" cy="1059079"/>
          </a:xfrm>
          <a:prstGeom prst="ellipse">
            <a:avLst/>
          </a:prstGeom>
          <a:solidFill>
            <a:srgbClr val="F7CA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p11"/>
          <p:cNvSpPr/>
          <p:nvPr/>
        </p:nvSpPr>
        <p:spPr>
          <a:xfrm>
            <a:off x="10879837" y="2242517"/>
            <a:ext cx="1067824" cy="1059079"/>
          </a:xfrm>
          <a:prstGeom prst="ellipse">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 name="Google Shape;398;p11"/>
          <p:cNvSpPr/>
          <p:nvPr/>
        </p:nvSpPr>
        <p:spPr>
          <a:xfrm>
            <a:off x="9770216" y="3111438"/>
            <a:ext cx="1067824" cy="1059079"/>
          </a:xfrm>
          <a:prstGeom prst="ellipse">
            <a:avLst/>
          </a:pr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 name="Google Shape;399;p11"/>
          <p:cNvSpPr/>
          <p:nvPr/>
        </p:nvSpPr>
        <p:spPr>
          <a:xfrm>
            <a:off x="10761869" y="4259341"/>
            <a:ext cx="1067824" cy="1059079"/>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00" name="Google Shape;400;p11"/>
          <p:cNvGrpSpPr/>
          <p:nvPr/>
        </p:nvGrpSpPr>
        <p:grpSpPr>
          <a:xfrm>
            <a:off x="-3108029" y="2156074"/>
            <a:ext cx="2437109" cy="2200051"/>
            <a:chOff x="367051" y="2156075"/>
            <a:chExt cx="2437109" cy="2200051"/>
          </a:xfrm>
        </p:grpSpPr>
        <p:sp>
          <p:nvSpPr>
            <p:cNvPr id="401" name="Google Shape;401;p11"/>
            <p:cNvSpPr/>
            <p:nvPr/>
          </p:nvSpPr>
          <p:spPr>
            <a:xfrm>
              <a:off x="367051" y="2156075"/>
              <a:ext cx="2437109" cy="2200051"/>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11"/>
            <p:cNvSpPr/>
            <p:nvPr/>
          </p:nvSpPr>
          <p:spPr>
            <a:xfrm>
              <a:off x="422734" y="2748924"/>
              <a:ext cx="2325742"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1:</a:t>
              </a:r>
              <a:endParaRPr b="1" i="0" sz="18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Cơ sở lý thuyết </a:t>
              </a:r>
              <a:endParaRPr/>
            </a:p>
          </p:txBody>
        </p:sp>
        <p:sp>
          <p:nvSpPr>
            <p:cNvPr id="403" name="Google Shape;403;p11"/>
            <p:cNvSpPr/>
            <p:nvPr/>
          </p:nvSpPr>
          <p:spPr>
            <a:xfrm>
              <a:off x="640295" y="3449731"/>
              <a:ext cx="2108181" cy="253916"/>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i="0" lang="en-US" sz="1050" u="none" cap="none" strike="noStrike">
                  <a:solidFill>
                    <a:schemeClr val="lt1"/>
                  </a:solidFill>
                  <a:latin typeface="Arial"/>
                  <a:ea typeface="Arial"/>
                  <a:cs typeface="Arial"/>
                  <a:sym typeface="Arial"/>
                </a:rPr>
                <a:t>Sơ lượt về Android</a:t>
              </a:r>
              <a:endParaRPr i="0" sz="1050" u="none" cap="none" strike="noStrike">
                <a:solidFill>
                  <a:schemeClr val="lt1"/>
                </a:solidFill>
                <a:latin typeface="Arial"/>
                <a:ea typeface="Arial"/>
                <a:cs typeface="Arial"/>
                <a:sym typeface="Arial"/>
              </a:endParaRPr>
            </a:p>
          </p:txBody>
        </p:sp>
      </p:grpSp>
      <p:grpSp>
        <p:nvGrpSpPr>
          <p:cNvPr id="404" name="Google Shape;404;p11"/>
          <p:cNvGrpSpPr/>
          <p:nvPr/>
        </p:nvGrpSpPr>
        <p:grpSpPr>
          <a:xfrm>
            <a:off x="12976912" y="2189166"/>
            <a:ext cx="2480348" cy="2242760"/>
            <a:chOff x="6212548" y="2134720"/>
            <a:chExt cx="2480348" cy="2242760"/>
          </a:xfrm>
        </p:grpSpPr>
        <p:sp>
          <p:nvSpPr>
            <p:cNvPr id="405" name="Google Shape;405;p11"/>
            <p:cNvSpPr/>
            <p:nvPr/>
          </p:nvSpPr>
          <p:spPr>
            <a:xfrm>
              <a:off x="6212548" y="2134720"/>
              <a:ext cx="2480348" cy="2242760"/>
            </a:xfrm>
            <a:prstGeom prst="roundRect">
              <a:avLst>
                <a:gd fmla="val 21776"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6" name="Google Shape;406;p11"/>
            <p:cNvSpPr/>
            <p:nvPr/>
          </p:nvSpPr>
          <p:spPr>
            <a:xfrm>
              <a:off x="6493085" y="2728257"/>
              <a:ext cx="1919273" cy="923330"/>
            </a:xfrm>
            <a:prstGeom prst="rect">
              <a:avLst/>
            </a:prstGeom>
            <a:solidFill>
              <a:srgbClr val="6194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3: Giao diện ứng dụng</a:t>
              </a:r>
              <a:endParaRPr b="1" i="0" sz="1800" u="none" cap="none" strike="noStrike">
                <a:solidFill>
                  <a:srgbClr val="F2F2F2"/>
                </a:solidFill>
                <a:latin typeface="Arial"/>
                <a:ea typeface="Arial"/>
                <a:cs typeface="Arial"/>
                <a:sym typeface="Arial"/>
              </a:endParaRPr>
            </a:p>
          </p:txBody>
        </p:sp>
      </p:grpSp>
      <p:grpSp>
        <p:nvGrpSpPr>
          <p:cNvPr id="407" name="Google Shape;407;p11"/>
          <p:cNvGrpSpPr/>
          <p:nvPr/>
        </p:nvGrpSpPr>
        <p:grpSpPr>
          <a:xfrm>
            <a:off x="15808437" y="2156074"/>
            <a:ext cx="2634342" cy="2242760"/>
            <a:chOff x="9047259" y="2134720"/>
            <a:chExt cx="2634342" cy="2242760"/>
          </a:xfrm>
        </p:grpSpPr>
        <p:sp>
          <p:nvSpPr>
            <p:cNvPr id="408" name="Google Shape;408;p11"/>
            <p:cNvSpPr/>
            <p:nvPr/>
          </p:nvSpPr>
          <p:spPr>
            <a:xfrm>
              <a:off x="9047259" y="2134720"/>
              <a:ext cx="2634342" cy="2242760"/>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9" name="Google Shape;409;p11"/>
            <p:cNvSpPr/>
            <p:nvPr/>
          </p:nvSpPr>
          <p:spPr>
            <a:xfrm>
              <a:off x="9578286" y="2748923"/>
              <a:ext cx="1451684" cy="923330"/>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4:</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Cài đặt và thử nghiệm</a:t>
              </a:r>
              <a:endParaRPr b="1" i="0" sz="1800" u="none" cap="none" strike="noStrike">
                <a:solidFill>
                  <a:srgbClr val="F2F2F2"/>
                </a:solidFill>
                <a:latin typeface="Arial"/>
                <a:ea typeface="Arial"/>
                <a:cs typeface="Arial"/>
                <a:sym typeface="Arial"/>
              </a:endParaRPr>
            </a:p>
          </p:txBody>
        </p:sp>
      </p:grpSp>
      <p:sp>
        <p:nvSpPr>
          <p:cNvPr id="410" name="Google Shape;410;p11"/>
          <p:cNvSpPr txBox="1"/>
          <p:nvPr/>
        </p:nvSpPr>
        <p:spPr>
          <a:xfrm>
            <a:off x="552450" y="849939"/>
            <a:ext cx="384809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D05400"/>
                </a:solidFill>
                <a:latin typeface="Arial"/>
                <a:ea typeface="Arial"/>
                <a:cs typeface="Arial"/>
                <a:sym typeface="Arial"/>
              </a:rPr>
              <a:t>Chức năng của ứng dụng</a:t>
            </a:r>
            <a:endParaRPr/>
          </a:p>
        </p:txBody>
      </p:sp>
      <p:sp>
        <p:nvSpPr>
          <p:cNvPr id="411" name="Google Shape;411;p11"/>
          <p:cNvSpPr txBox="1"/>
          <p:nvPr/>
        </p:nvSpPr>
        <p:spPr>
          <a:xfrm>
            <a:off x="552450" y="1250049"/>
            <a:ext cx="871126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05400"/>
                </a:solidFill>
                <a:latin typeface="Arial"/>
                <a:ea typeface="Arial"/>
                <a:cs typeface="Arial"/>
                <a:sym typeface="Arial"/>
              </a:rPr>
              <a:t>Hiển thị danh mục sản phẩm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Hiển thị các sản phẩm của của cửa hàng.</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Mỗi sản phẩm sẽ được hiển thị thị chi tiết bao gồm hình ảnh, tên, giá, mô tả thông tin mặt hàng.</a:t>
            </a:r>
            <a:endParaRPr/>
          </a:p>
        </p:txBody>
      </p:sp>
      <p:sp>
        <p:nvSpPr>
          <p:cNvPr id="412" name="Google Shape;412;p11"/>
          <p:cNvSpPr txBox="1"/>
          <p:nvPr/>
        </p:nvSpPr>
        <p:spPr>
          <a:xfrm>
            <a:off x="552450" y="2450378"/>
            <a:ext cx="871126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05400"/>
                </a:solidFill>
                <a:latin typeface="Arial"/>
                <a:ea typeface="Arial"/>
                <a:cs typeface="Arial"/>
                <a:sym typeface="Arial"/>
              </a:rPr>
              <a:t>Chức năng tìm kiếm sản phẩm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Chức năng này cho phép người dùng có thể tìm ra kiếm những sản phẩm có nội dung ứng với từ khóa.</a:t>
            </a:r>
            <a:endParaRPr/>
          </a:p>
        </p:txBody>
      </p:sp>
      <p:sp>
        <p:nvSpPr>
          <p:cNvPr id="413" name="Google Shape;413;p11"/>
          <p:cNvSpPr txBox="1"/>
          <p:nvPr/>
        </p:nvSpPr>
        <p:spPr>
          <a:xfrm>
            <a:off x="573349" y="3366444"/>
            <a:ext cx="8711268"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05400"/>
                </a:solidFill>
                <a:latin typeface="Arial"/>
                <a:ea typeface="Arial"/>
                <a:cs typeface="Arial"/>
                <a:sym typeface="Arial"/>
              </a:rPr>
              <a:t>Chức năng đăng nhập, đăng ký tài khoản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Chức năng đăng nhập tài khoản bao gồm: Email, mật khẩu.</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Chưa có tài khoản thì tiến hành đăng ký, chức năng này cho phép người dùng đăng ký một tài khoản để sử dụng đặt hàng cần mua trên ứng dụng.</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Thông tin đăng ký bao gồm: Email, Username, mật khẩu, nhập lại mật khẩu, số điện thoại.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1"/>
                                        </p:tgtEl>
                                        <p:attrNameLst>
                                          <p:attrName>style.visibility</p:attrName>
                                        </p:attrNameLst>
                                      </p:cBhvr>
                                      <p:to>
                                        <p:strVal val="visible"/>
                                      </p:to>
                                    </p:set>
                                    <p:anim calcmode="lin" valueType="num">
                                      <p:cBhvr additive="base">
                                        <p:cTn dur="500"/>
                                        <p:tgtEl>
                                          <p:spTgt spid="41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2"/>
                                        </p:tgtEl>
                                        <p:attrNameLst>
                                          <p:attrName>style.visibility</p:attrName>
                                        </p:attrNameLst>
                                      </p:cBhvr>
                                      <p:to>
                                        <p:strVal val="visible"/>
                                      </p:to>
                                    </p:set>
                                    <p:anim calcmode="lin" valueType="num">
                                      <p:cBhvr additive="base">
                                        <p:cTn dur="500"/>
                                        <p:tgtEl>
                                          <p:spTgt spid="41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3"/>
                                        </p:tgtEl>
                                        <p:attrNameLst>
                                          <p:attrName>style.visibility</p:attrName>
                                        </p:attrNameLst>
                                      </p:cBhvr>
                                      <p:to>
                                        <p:strVal val="visible"/>
                                      </p:to>
                                    </p:set>
                                    <p:anim calcmode="lin" valueType="num">
                                      <p:cBhvr additive="base">
                                        <p:cTn dur="500"/>
                                        <p:tgtEl>
                                          <p:spTgt spid="41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417" name="Shape 417"/>
        <p:cNvGrpSpPr/>
        <p:nvPr/>
      </p:nvGrpSpPr>
      <p:grpSpPr>
        <a:xfrm>
          <a:off x="0" y="0"/>
          <a:ext cx="0" cy="0"/>
          <a:chOff x="0" y="0"/>
          <a:chExt cx="0" cy="0"/>
        </a:xfrm>
      </p:grpSpPr>
      <p:sp>
        <p:nvSpPr>
          <p:cNvPr id="418" name="Google Shape;418;p12"/>
          <p:cNvSpPr/>
          <p:nvPr/>
        </p:nvSpPr>
        <p:spPr>
          <a:xfrm>
            <a:off x="-431749" y="-304800"/>
            <a:ext cx="12969038" cy="7445829"/>
          </a:xfrm>
          <a:prstGeom prst="roundRect">
            <a:avLst>
              <a:gd fmla="val 7898"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19" name="Google Shape;419;p12"/>
          <p:cNvSpPr/>
          <p:nvPr/>
        </p:nvSpPr>
        <p:spPr>
          <a:xfrm>
            <a:off x="-248656" y="-70682"/>
            <a:ext cx="9963458" cy="646331"/>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3600"/>
              <a:buFont typeface="Arial"/>
              <a:buNone/>
            </a:pPr>
            <a:r>
              <a:rPr b="1" i="0" lang="en-US" sz="3600" u="none" cap="none" strike="noStrike">
                <a:solidFill>
                  <a:srgbClr val="F2F2F2"/>
                </a:solidFill>
                <a:latin typeface="Arial"/>
                <a:ea typeface="Arial"/>
                <a:cs typeface="Arial"/>
                <a:sym typeface="Arial"/>
              </a:rPr>
              <a:t>Chương 2: Phân tích &amp; thiết kế hệ thống</a:t>
            </a:r>
            <a:endParaRPr b="1" i="0" sz="3600" u="none" cap="none" strike="noStrike">
              <a:solidFill>
                <a:srgbClr val="F2F2F2"/>
              </a:solidFill>
              <a:latin typeface="Arial"/>
              <a:ea typeface="Arial"/>
              <a:cs typeface="Arial"/>
              <a:sym typeface="Arial"/>
            </a:endParaRPr>
          </a:p>
        </p:txBody>
      </p:sp>
      <p:sp>
        <p:nvSpPr>
          <p:cNvPr id="420" name="Google Shape;420;p12"/>
          <p:cNvSpPr/>
          <p:nvPr/>
        </p:nvSpPr>
        <p:spPr>
          <a:xfrm>
            <a:off x="4537730" y="-2429389"/>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421" name="Google Shape;421;p12"/>
          <p:cNvSpPr/>
          <p:nvPr/>
        </p:nvSpPr>
        <p:spPr>
          <a:xfrm>
            <a:off x="294967" y="591591"/>
            <a:ext cx="9201256" cy="6013925"/>
          </a:xfrm>
          <a:prstGeom prst="roundRect">
            <a:avLst>
              <a:gd fmla="val 3922"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 name="Google Shape;422;p12"/>
          <p:cNvSpPr/>
          <p:nvPr/>
        </p:nvSpPr>
        <p:spPr>
          <a:xfrm>
            <a:off x="9850586" y="1373595"/>
            <a:ext cx="1067824" cy="1059079"/>
          </a:xfrm>
          <a:prstGeom prst="ellipse">
            <a:avLst/>
          </a:prstGeom>
          <a:solidFill>
            <a:srgbClr val="F7CA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12"/>
          <p:cNvSpPr/>
          <p:nvPr/>
        </p:nvSpPr>
        <p:spPr>
          <a:xfrm>
            <a:off x="10879837" y="2242517"/>
            <a:ext cx="1067824" cy="1059079"/>
          </a:xfrm>
          <a:prstGeom prst="ellipse">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12"/>
          <p:cNvSpPr/>
          <p:nvPr/>
        </p:nvSpPr>
        <p:spPr>
          <a:xfrm>
            <a:off x="9770216" y="3111438"/>
            <a:ext cx="1067824" cy="1059079"/>
          </a:xfrm>
          <a:prstGeom prst="ellipse">
            <a:avLst/>
          </a:pr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5" name="Google Shape;425;p12"/>
          <p:cNvSpPr/>
          <p:nvPr/>
        </p:nvSpPr>
        <p:spPr>
          <a:xfrm>
            <a:off x="10761869" y="4259341"/>
            <a:ext cx="1067824" cy="1059079"/>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26" name="Google Shape;426;p12"/>
          <p:cNvGrpSpPr/>
          <p:nvPr/>
        </p:nvGrpSpPr>
        <p:grpSpPr>
          <a:xfrm>
            <a:off x="-3108029" y="2156074"/>
            <a:ext cx="2437109" cy="2200051"/>
            <a:chOff x="367051" y="2156075"/>
            <a:chExt cx="2437109" cy="2200051"/>
          </a:xfrm>
        </p:grpSpPr>
        <p:sp>
          <p:nvSpPr>
            <p:cNvPr id="427" name="Google Shape;427;p12"/>
            <p:cNvSpPr/>
            <p:nvPr/>
          </p:nvSpPr>
          <p:spPr>
            <a:xfrm>
              <a:off x="367051" y="2156075"/>
              <a:ext cx="2437109" cy="2200051"/>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8" name="Google Shape;428;p12"/>
            <p:cNvSpPr/>
            <p:nvPr/>
          </p:nvSpPr>
          <p:spPr>
            <a:xfrm>
              <a:off x="422734" y="2748924"/>
              <a:ext cx="2325742"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1:</a:t>
              </a:r>
              <a:endParaRPr b="1" i="0" sz="18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Cơ sở lý thuyết </a:t>
              </a:r>
              <a:endParaRPr/>
            </a:p>
          </p:txBody>
        </p:sp>
        <p:sp>
          <p:nvSpPr>
            <p:cNvPr id="429" name="Google Shape;429;p12"/>
            <p:cNvSpPr/>
            <p:nvPr/>
          </p:nvSpPr>
          <p:spPr>
            <a:xfrm>
              <a:off x="640295" y="3449731"/>
              <a:ext cx="2108181" cy="253916"/>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i="0" lang="en-US" sz="1050" u="none" cap="none" strike="noStrike">
                  <a:solidFill>
                    <a:schemeClr val="lt1"/>
                  </a:solidFill>
                  <a:latin typeface="Arial"/>
                  <a:ea typeface="Arial"/>
                  <a:cs typeface="Arial"/>
                  <a:sym typeface="Arial"/>
                </a:rPr>
                <a:t>Sơ lượt về Android</a:t>
              </a:r>
              <a:endParaRPr i="0" sz="1050" u="none" cap="none" strike="noStrike">
                <a:solidFill>
                  <a:schemeClr val="lt1"/>
                </a:solidFill>
                <a:latin typeface="Arial"/>
                <a:ea typeface="Arial"/>
                <a:cs typeface="Arial"/>
                <a:sym typeface="Arial"/>
              </a:endParaRPr>
            </a:p>
          </p:txBody>
        </p:sp>
      </p:grpSp>
      <p:grpSp>
        <p:nvGrpSpPr>
          <p:cNvPr id="430" name="Google Shape;430;p12"/>
          <p:cNvGrpSpPr/>
          <p:nvPr/>
        </p:nvGrpSpPr>
        <p:grpSpPr>
          <a:xfrm>
            <a:off x="12976912" y="2189166"/>
            <a:ext cx="2480348" cy="2242760"/>
            <a:chOff x="6212548" y="2134720"/>
            <a:chExt cx="2480348" cy="2242760"/>
          </a:xfrm>
        </p:grpSpPr>
        <p:sp>
          <p:nvSpPr>
            <p:cNvPr id="431" name="Google Shape;431;p12"/>
            <p:cNvSpPr/>
            <p:nvPr/>
          </p:nvSpPr>
          <p:spPr>
            <a:xfrm>
              <a:off x="6212548" y="2134720"/>
              <a:ext cx="2480348" cy="2242760"/>
            </a:xfrm>
            <a:prstGeom prst="roundRect">
              <a:avLst>
                <a:gd fmla="val 21776"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2" name="Google Shape;432;p12"/>
            <p:cNvSpPr/>
            <p:nvPr/>
          </p:nvSpPr>
          <p:spPr>
            <a:xfrm>
              <a:off x="6493085" y="2728257"/>
              <a:ext cx="1919273" cy="923330"/>
            </a:xfrm>
            <a:prstGeom prst="rect">
              <a:avLst/>
            </a:prstGeom>
            <a:solidFill>
              <a:srgbClr val="6194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3: Giao diện ứng dụng</a:t>
              </a:r>
              <a:endParaRPr b="1" i="0" sz="1800" u="none" cap="none" strike="noStrike">
                <a:solidFill>
                  <a:srgbClr val="F2F2F2"/>
                </a:solidFill>
                <a:latin typeface="Arial"/>
                <a:ea typeface="Arial"/>
                <a:cs typeface="Arial"/>
                <a:sym typeface="Arial"/>
              </a:endParaRPr>
            </a:p>
          </p:txBody>
        </p:sp>
      </p:grpSp>
      <p:grpSp>
        <p:nvGrpSpPr>
          <p:cNvPr id="433" name="Google Shape;433;p12"/>
          <p:cNvGrpSpPr/>
          <p:nvPr/>
        </p:nvGrpSpPr>
        <p:grpSpPr>
          <a:xfrm>
            <a:off x="15808437" y="2156074"/>
            <a:ext cx="2634342" cy="2242760"/>
            <a:chOff x="9047259" y="2134720"/>
            <a:chExt cx="2634342" cy="2242760"/>
          </a:xfrm>
        </p:grpSpPr>
        <p:sp>
          <p:nvSpPr>
            <p:cNvPr id="434" name="Google Shape;434;p12"/>
            <p:cNvSpPr/>
            <p:nvPr/>
          </p:nvSpPr>
          <p:spPr>
            <a:xfrm>
              <a:off x="9047259" y="2134720"/>
              <a:ext cx="2634342" cy="2242760"/>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5" name="Google Shape;435;p12"/>
            <p:cNvSpPr/>
            <p:nvPr/>
          </p:nvSpPr>
          <p:spPr>
            <a:xfrm>
              <a:off x="9578286" y="2748923"/>
              <a:ext cx="1451684" cy="923330"/>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4:</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Cài đặt và thử nghiệm</a:t>
              </a:r>
              <a:endParaRPr b="1" i="0" sz="1800" u="none" cap="none" strike="noStrike">
                <a:solidFill>
                  <a:srgbClr val="F2F2F2"/>
                </a:solidFill>
                <a:latin typeface="Arial"/>
                <a:ea typeface="Arial"/>
                <a:cs typeface="Arial"/>
                <a:sym typeface="Arial"/>
              </a:endParaRPr>
            </a:p>
          </p:txBody>
        </p:sp>
      </p:grpSp>
      <p:sp>
        <p:nvSpPr>
          <p:cNvPr id="436" name="Google Shape;436;p12"/>
          <p:cNvSpPr txBox="1"/>
          <p:nvPr/>
        </p:nvSpPr>
        <p:spPr>
          <a:xfrm>
            <a:off x="552450" y="849939"/>
            <a:ext cx="384809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D05400"/>
                </a:solidFill>
                <a:latin typeface="Arial"/>
                <a:ea typeface="Arial"/>
                <a:cs typeface="Arial"/>
                <a:sym typeface="Arial"/>
              </a:rPr>
              <a:t>Chức năng của ứng dụng</a:t>
            </a:r>
            <a:endParaRPr/>
          </a:p>
        </p:txBody>
      </p:sp>
      <p:sp>
        <p:nvSpPr>
          <p:cNvPr id="437" name="Google Shape;437;p12"/>
          <p:cNvSpPr txBox="1"/>
          <p:nvPr/>
        </p:nvSpPr>
        <p:spPr>
          <a:xfrm>
            <a:off x="552450" y="1250049"/>
            <a:ext cx="871126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05400"/>
                </a:solidFill>
                <a:latin typeface="Arial"/>
                <a:ea typeface="Arial"/>
                <a:cs typeface="Arial"/>
                <a:sym typeface="Arial"/>
              </a:rPr>
              <a:t>Chức năng đặt hàng</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Chức năng này được tiến hành khi người dùng đã có tài khoản.</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Người dùng có thể chọn món hàng mình mua, nhập số lượng cần mua, màu sắc, sau đó sẽ hiển thị vào giỏ hàng.</a:t>
            </a:r>
            <a:endParaRPr/>
          </a:p>
        </p:txBody>
      </p:sp>
      <p:sp>
        <p:nvSpPr>
          <p:cNvPr id="438" name="Google Shape;438;p12"/>
          <p:cNvSpPr txBox="1"/>
          <p:nvPr/>
        </p:nvSpPr>
        <p:spPr>
          <a:xfrm>
            <a:off x="552450" y="2450378"/>
            <a:ext cx="871126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05400"/>
                </a:solidFill>
                <a:latin typeface="Arial"/>
                <a:ea typeface="Arial"/>
                <a:cs typeface="Arial"/>
                <a:sym typeface="Arial"/>
              </a:rPr>
              <a:t>Chức năng xử lý giỏ hàng</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Cho phép thêm, sửa, xóa sản phẩm đã chọn thêm vào giỏ hàng.</a:t>
            </a:r>
            <a:endParaRPr/>
          </a:p>
        </p:txBody>
      </p:sp>
      <p:sp>
        <p:nvSpPr>
          <p:cNvPr id="439" name="Google Shape;439;p12"/>
          <p:cNvSpPr txBox="1"/>
          <p:nvPr/>
        </p:nvSpPr>
        <p:spPr>
          <a:xfrm>
            <a:off x="552450" y="3108836"/>
            <a:ext cx="871126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05400"/>
                </a:solidFill>
                <a:latin typeface="Arial"/>
                <a:ea typeface="Arial"/>
                <a:cs typeface="Arial"/>
                <a:sym typeface="Arial"/>
              </a:rPr>
              <a:t>Chức năng thanh toán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Nhập đầy đủ thông tin địa chỉ giao hàng không được bỏ trống.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37"/>
                                        </p:tgtEl>
                                        <p:attrNameLst>
                                          <p:attrName>style.visibility</p:attrName>
                                        </p:attrNameLst>
                                      </p:cBhvr>
                                      <p:to>
                                        <p:strVal val="visible"/>
                                      </p:to>
                                    </p:set>
                                    <p:anim calcmode="lin" valueType="num">
                                      <p:cBhvr additive="base">
                                        <p:cTn dur="500"/>
                                        <p:tgtEl>
                                          <p:spTgt spid="4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38"/>
                                        </p:tgtEl>
                                        <p:attrNameLst>
                                          <p:attrName>style.visibility</p:attrName>
                                        </p:attrNameLst>
                                      </p:cBhvr>
                                      <p:to>
                                        <p:strVal val="visible"/>
                                      </p:to>
                                    </p:set>
                                    <p:anim calcmode="lin" valueType="num">
                                      <p:cBhvr additive="base">
                                        <p:cTn dur="500"/>
                                        <p:tgtEl>
                                          <p:spTgt spid="43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39"/>
                                        </p:tgtEl>
                                        <p:attrNameLst>
                                          <p:attrName>style.visibility</p:attrName>
                                        </p:attrNameLst>
                                      </p:cBhvr>
                                      <p:to>
                                        <p:strVal val="visible"/>
                                      </p:to>
                                    </p:set>
                                    <p:anim calcmode="lin" valueType="num">
                                      <p:cBhvr additive="base">
                                        <p:cTn dur="500"/>
                                        <p:tgtEl>
                                          <p:spTgt spid="43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443" name="Shape 443"/>
        <p:cNvGrpSpPr/>
        <p:nvPr/>
      </p:nvGrpSpPr>
      <p:grpSpPr>
        <a:xfrm>
          <a:off x="0" y="0"/>
          <a:ext cx="0" cy="0"/>
          <a:chOff x="0" y="0"/>
          <a:chExt cx="0" cy="0"/>
        </a:xfrm>
      </p:grpSpPr>
      <p:grpSp>
        <p:nvGrpSpPr>
          <p:cNvPr id="444" name="Google Shape;444;p13"/>
          <p:cNvGrpSpPr/>
          <p:nvPr/>
        </p:nvGrpSpPr>
        <p:grpSpPr>
          <a:xfrm>
            <a:off x="229879" y="2134720"/>
            <a:ext cx="2699662" cy="2318648"/>
            <a:chOff x="367051" y="2156075"/>
            <a:chExt cx="2437109" cy="2200051"/>
          </a:xfrm>
        </p:grpSpPr>
        <p:sp>
          <p:nvSpPr>
            <p:cNvPr id="445" name="Google Shape;445;p13"/>
            <p:cNvSpPr/>
            <p:nvPr/>
          </p:nvSpPr>
          <p:spPr>
            <a:xfrm>
              <a:off x="367051" y="2156075"/>
              <a:ext cx="2437109" cy="2200051"/>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13"/>
            <p:cNvSpPr/>
            <p:nvPr/>
          </p:nvSpPr>
          <p:spPr>
            <a:xfrm>
              <a:off x="431161" y="2856215"/>
              <a:ext cx="2308887"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1:</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Cơ sở lý thuyết </a:t>
              </a:r>
              <a:endParaRPr/>
            </a:p>
          </p:txBody>
        </p:sp>
      </p:grpSp>
      <p:sp>
        <p:nvSpPr>
          <p:cNvPr id="447" name="Google Shape;447;p13"/>
          <p:cNvSpPr/>
          <p:nvPr/>
        </p:nvSpPr>
        <p:spPr>
          <a:xfrm>
            <a:off x="4537730" y="274055"/>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448" name="Google Shape;448;p13"/>
          <p:cNvSpPr/>
          <p:nvPr/>
        </p:nvSpPr>
        <p:spPr>
          <a:xfrm>
            <a:off x="319541" y="7584136"/>
            <a:ext cx="11295529" cy="6965531"/>
          </a:xfrm>
          <a:prstGeom prst="roundRect">
            <a:avLst>
              <a:gd fmla="val 6114"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Google Shape;449;p13"/>
          <p:cNvSpPr/>
          <p:nvPr/>
        </p:nvSpPr>
        <p:spPr>
          <a:xfrm>
            <a:off x="296495" y="7978013"/>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13"/>
          <p:cNvSpPr/>
          <p:nvPr/>
        </p:nvSpPr>
        <p:spPr>
          <a:xfrm>
            <a:off x="830212" y="10979602"/>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13"/>
          <p:cNvSpPr/>
          <p:nvPr/>
        </p:nvSpPr>
        <p:spPr>
          <a:xfrm>
            <a:off x="73804" y="13132106"/>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2" name="Google Shape;452;p13"/>
          <p:cNvSpPr/>
          <p:nvPr/>
        </p:nvSpPr>
        <p:spPr>
          <a:xfrm>
            <a:off x="9850586" y="8688806"/>
            <a:ext cx="1067824" cy="1059079"/>
          </a:xfrm>
          <a:prstGeom prst="ellipse">
            <a:avLst/>
          </a:prstGeom>
          <a:solidFill>
            <a:srgbClr val="F7CA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 name="Google Shape;453;p13"/>
          <p:cNvSpPr/>
          <p:nvPr/>
        </p:nvSpPr>
        <p:spPr>
          <a:xfrm>
            <a:off x="10879837" y="12642128"/>
            <a:ext cx="1067824" cy="1059079"/>
          </a:xfrm>
          <a:prstGeom prst="ellipse">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4" name="Google Shape;454;p13"/>
          <p:cNvSpPr/>
          <p:nvPr/>
        </p:nvSpPr>
        <p:spPr>
          <a:xfrm>
            <a:off x="9770216" y="11251535"/>
            <a:ext cx="1067824" cy="1059079"/>
          </a:xfrm>
          <a:prstGeom prst="ellipse">
            <a:avLst/>
          </a:pr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Google Shape;455;p13"/>
          <p:cNvSpPr/>
          <p:nvPr/>
        </p:nvSpPr>
        <p:spPr>
          <a:xfrm>
            <a:off x="10761869" y="14849218"/>
            <a:ext cx="1067824" cy="1059079"/>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13"/>
          <p:cNvSpPr/>
          <p:nvPr/>
        </p:nvSpPr>
        <p:spPr>
          <a:xfrm>
            <a:off x="-5528202" y="313881"/>
            <a:ext cx="532205" cy="515285"/>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 name="Google Shape;457;p13"/>
          <p:cNvSpPr txBox="1"/>
          <p:nvPr/>
        </p:nvSpPr>
        <p:spPr>
          <a:xfrm>
            <a:off x="-4858325" y="407511"/>
            <a:ext cx="2644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Nhóm 7</a:t>
            </a:r>
            <a:endParaRPr/>
          </a:p>
        </p:txBody>
      </p:sp>
      <p:sp>
        <p:nvSpPr>
          <p:cNvPr id="458" name="Google Shape;458;p13"/>
          <p:cNvSpPr txBox="1"/>
          <p:nvPr/>
        </p:nvSpPr>
        <p:spPr>
          <a:xfrm>
            <a:off x="-4571993" y="5332405"/>
            <a:ext cx="2644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Ghi chú nội dung 3</a:t>
            </a:r>
            <a:endParaRPr/>
          </a:p>
        </p:txBody>
      </p:sp>
      <p:grpSp>
        <p:nvGrpSpPr>
          <p:cNvPr id="459" name="Google Shape;459;p13"/>
          <p:cNvGrpSpPr/>
          <p:nvPr/>
        </p:nvGrpSpPr>
        <p:grpSpPr>
          <a:xfrm>
            <a:off x="3158523" y="2113746"/>
            <a:ext cx="2699662" cy="2284709"/>
            <a:chOff x="3158523" y="2113746"/>
            <a:chExt cx="2699662" cy="2284709"/>
          </a:xfrm>
        </p:grpSpPr>
        <p:sp>
          <p:nvSpPr>
            <p:cNvPr id="460" name="Google Shape;460;p13"/>
            <p:cNvSpPr/>
            <p:nvPr/>
          </p:nvSpPr>
          <p:spPr>
            <a:xfrm>
              <a:off x="3158523" y="2113746"/>
              <a:ext cx="2699662" cy="2284709"/>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p13"/>
            <p:cNvSpPr/>
            <p:nvPr/>
          </p:nvSpPr>
          <p:spPr>
            <a:xfrm>
              <a:off x="3421421" y="2728257"/>
              <a:ext cx="2173865" cy="923330"/>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Chương 2: </a:t>
              </a:r>
              <a:endParaRPr b="1" i="0" sz="1800" u="none" cap="none" strike="noStrike">
                <a:solidFill>
                  <a:srgbClr val="F2F2F2"/>
                </a:solidFill>
                <a:latin typeface="Arial"/>
                <a:ea typeface="Arial"/>
                <a:cs typeface="Arial"/>
                <a:sym typeface="Arial"/>
              </a:endParaRPr>
            </a:p>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Ph</a:t>
              </a:r>
              <a:r>
                <a:rPr b="1" lang="en-US" sz="1800">
                  <a:solidFill>
                    <a:srgbClr val="F2F2F2"/>
                  </a:solidFill>
                  <a:latin typeface="Arial"/>
                  <a:ea typeface="Arial"/>
                  <a:cs typeface="Arial"/>
                  <a:sym typeface="Arial"/>
                </a:rPr>
                <a:t>â</a:t>
              </a:r>
              <a:r>
                <a:rPr b="1" i="0" lang="en-US" sz="1800" u="none" cap="none" strike="noStrike">
                  <a:solidFill>
                    <a:srgbClr val="F2F2F2"/>
                  </a:solidFill>
                  <a:latin typeface="Arial"/>
                  <a:ea typeface="Arial"/>
                  <a:cs typeface="Arial"/>
                  <a:sym typeface="Arial"/>
                </a:rPr>
                <a:t>n tích &amp; thiết kế hệ thống</a:t>
              </a:r>
              <a:endParaRPr b="1" i="0" sz="1800" u="none" cap="none" strike="noStrike">
                <a:solidFill>
                  <a:srgbClr val="F2F2F2"/>
                </a:solidFill>
                <a:latin typeface="Arial"/>
                <a:ea typeface="Arial"/>
                <a:cs typeface="Arial"/>
                <a:sym typeface="Arial"/>
              </a:endParaRPr>
            </a:p>
          </p:txBody>
        </p:sp>
      </p:grpSp>
      <p:grpSp>
        <p:nvGrpSpPr>
          <p:cNvPr id="462" name="Google Shape;462;p13"/>
          <p:cNvGrpSpPr/>
          <p:nvPr/>
        </p:nvGrpSpPr>
        <p:grpSpPr>
          <a:xfrm>
            <a:off x="6212548" y="2156075"/>
            <a:ext cx="2480348" cy="2242760"/>
            <a:chOff x="6212548" y="2134720"/>
            <a:chExt cx="2480348" cy="2242760"/>
          </a:xfrm>
        </p:grpSpPr>
        <p:sp>
          <p:nvSpPr>
            <p:cNvPr id="463" name="Google Shape;463;p13"/>
            <p:cNvSpPr/>
            <p:nvPr/>
          </p:nvSpPr>
          <p:spPr>
            <a:xfrm>
              <a:off x="6212548" y="2134720"/>
              <a:ext cx="2480348" cy="2242760"/>
            </a:xfrm>
            <a:prstGeom prst="roundRect">
              <a:avLst>
                <a:gd fmla="val 21776"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64" name="Google Shape;464;p13"/>
            <p:cNvSpPr/>
            <p:nvPr/>
          </p:nvSpPr>
          <p:spPr>
            <a:xfrm>
              <a:off x="6493085" y="2728257"/>
              <a:ext cx="1919273" cy="923330"/>
            </a:xfrm>
            <a:prstGeom prst="rect">
              <a:avLst/>
            </a:prstGeom>
            <a:solidFill>
              <a:srgbClr val="6194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3: Giao diện ứng dụng</a:t>
              </a:r>
              <a:endParaRPr b="1" i="0" sz="1800" u="none" cap="none" strike="noStrike">
                <a:solidFill>
                  <a:srgbClr val="F2F2F2"/>
                </a:solidFill>
                <a:latin typeface="Arial"/>
                <a:ea typeface="Arial"/>
                <a:cs typeface="Arial"/>
                <a:sym typeface="Arial"/>
              </a:endParaRPr>
            </a:p>
          </p:txBody>
        </p:sp>
      </p:grpSp>
      <p:grpSp>
        <p:nvGrpSpPr>
          <p:cNvPr id="465" name="Google Shape;465;p13"/>
          <p:cNvGrpSpPr/>
          <p:nvPr/>
        </p:nvGrpSpPr>
        <p:grpSpPr>
          <a:xfrm>
            <a:off x="9047259" y="2134720"/>
            <a:ext cx="2634342" cy="2242760"/>
            <a:chOff x="9047259" y="2134720"/>
            <a:chExt cx="2634342" cy="2242760"/>
          </a:xfrm>
        </p:grpSpPr>
        <p:sp>
          <p:nvSpPr>
            <p:cNvPr id="466" name="Google Shape;466;p13"/>
            <p:cNvSpPr/>
            <p:nvPr/>
          </p:nvSpPr>
          <p:spPr>
            <a:xfrm>
              <a:off x="9047259" y="2134720"/>
              <a:ext cx="2634342" cy="2242760"/>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67" name="Google Shape;467;p13"/>
            <p:cNvSpPr/>
            <p:nvPr/>
          </p:nvSpPr>
          <p:spPr>
            <a:xfrm>
              <a:off x="9578286" y="2748923"/>
              <a:ext cx="1451684" cy="923330"/>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4:</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Cài đặt và thử nghiệm</a:t>
              </a:r>
              <a:endParaRPr b="1" i="0" sz="1800" u="none" cap="none" strike="noStrike">
                <a:solidFill>
                  <a:srgbClr val="F2F2F2"/>
                </a:solidFill>
                <a:latin typeface="Arial"/>
                <a:ea typeface="Arial"/>
                <a:cs typeface="Arial"/>
                <a:sym typeface="Arial"/>
              </a:endParaRPr>
            </a:p>
          </p:txBody>
        </p:sp>
      </p:grpSp>
      <p:pic>
        <p:nvPicPr>
          <p:cNvPr id="468" name="Google Shape;468;p13"/>
          <p:cNvPicPr preferRelativeResize="0"/>
          <p:nvPr/>
        </p:nvPicPr>
        <p:blipFill rotWithShape="1">
          <a:blip r:embed="rId4">
            <a:alphaModFix/>
          </a:blip>
          <a:srcRect b="0" l="0" r="0" t="0"/>
          <a:stretch/>
        </p:blipFill>
        <p:spPr>
          <a:xfrm>
            <a:off x="1887858" y="7685374"/>
            <a:ext cx="3590925" cy="6619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472" name="Shape 472"/>
        <p:cNvGrpSpPr/>
        <p:nvPr/>
      </p:nvGrpSpPr>
      <p:grpSpPr>
        <a:xfrm>
          <a:off x="0" y="0"/>
          <a:ext cx="0" cy="0"/>
          <a:chOff x="0" y="0"/>
          <a:chExt cx="0" cy="0"/>
        </a:xfrm>
      </p:grpSpPr>
      <p:sp>
        <p:nvSpPr>
          <p:cNvPr id="473" name="Google Shape;473;p14"/>
          <p:cNvSpPr/>
          <p:nvPr/>
        </p:nvSpPr>
        <p:spPr>
          <a:xfrm>
            <a:off x="-276743" y="-187445"/>
            <a:ext cx="6372743" cy="7472030"/>
          </a:xfrm>
          <a:prstGeom prst="roundRect">
            <a:avLst>
              <a:gd fmla="val 6014"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74" name="Google Shape;474;p14"/>
          <p:cNvSpPr/>
          <p:nvPr/>
        </p:nvSpPr>
        <p:spPr>
          <a:xfrm>
            <a:off x="6096001" y="171254"/>
            <a:ext cx="3754586"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400"/>
              <a:buFont typeface="Arial"/>
              <a:buNone/>
            </a:pPr>
            <a:r>
              <a:rPr b="1" i="0" lang="en-US" sz="4400" u="none" cap="none" strike="noStrike">
                <a:solidFill>
                  <a:schemeClr val="dk1"/>
                </a:solidFill>
                <a:latin typeface="Arial"/>
                <a:ea typeface="Arial"/>
                <a:cs typeface="Arial"/>
                <a:sym typeface="Arial"/>
              </a:rPr>
              <a:t>Chương 3</a:t>
            </a:r>
            <a:endParaRPr b="1" i="0" sz="4400" u="none" cap="none" strike="noStrike">
              <a:solidFill>
                <a:schemeClr val="dk1"/>
              </a:solidFill>
              <a:latin typeface="Arial"/>
              <a:ea typeface="Arial"/>
              <a:cs typeface="Arial"/>
              <a:sym typeface="Arial"/>
            </a:endParaRPr>
          </a:p>
        </p:txBody>
      </p:sp>
      <p:sp>
        <p:nvSpPr>
          <p:cNvPr id="475" name="Google Shape;475;p14"/>
          <p:cNvSpPr/>
          <p:nvPr/>
        </p:nvSpPr>
        <p:spPr>
          <a:xfrm>
            <a:off x="4537730" y="-1948040"/>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476" name="Google Shape;476;p14"/>
          <p:cNvSpPr/>
          <p:nvPr/>
        </p:nvSpPr>
        <p:spPr>
          <a:xfrm>
            <a:off x="319541" y="7584136"/>
            <a:ext cx="11295529" cy="6965531"/>
          </a:xfrm>
          <a:prstGeom prst="roundRect">
            <a:avLst>
              <a:gd fmla="val 6114"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Google Shape;477;p14"/>
          <p:cNvSpPr/>
          <p:nvPr/>
        </p:nvSpPr>
        <p:spPr>
          <a:xfrm>
            <a:off x="296495" y="7978013"/>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p14"/>
          <p:cNvSpPr/>
          <p:nvPr/>
        </p:nvSpPr>
        <p:spPr>
          <a:xfrm>
            <a:off x="830212" y="10979602"/>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 name="Google Shape;479;p14"/>
          <p:cNvSpPr/>
          <p:nvPr/>
        </p:nvSpPr>
        <p:spPr>
          <a:xfrm>
            <a:off x="73804" y="13132106"/>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 name="Google Shape;480;p14"/>
          <p:cNvSpPr/>
          <p:nvPr/>
        </p:nvSpPr>
        <p:spPr>
          <a:xfrm>
            <a:off x="9850586" y="8688806"/>
            <a:ext cx="1067824" cy="1059079"/>
          </a:xfrm>
          <a:prstGeom prst="ellipse">
            <a:avLst/>
          </a:prstGeom>
          <a:solidFill>
            <a:srgbClr val="F7CA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 name="Google Shape;481;p14"/>
          <p:cNvSpPr/>
          <p:nvPr/>
        </p:nvSpPr>
        <p:spPr>
          <a:xfrm>
            <a:off x="10879837" y="12642128"/>
            <a:ext cx="1067824" cy="1059079"/>
          </a:xfrm>
          <a:prstGeom prst="ellipse">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 name="Google Shape;482;p14"/>
          <p:cNvSpPr/>
          <p:nvPr/>
        </p:nvSpPr>
        <p:spPr>
          <a:xfrm>
            <a:off x="9770216" y="11251535"/>
            <a:ext cx="1067824" cy="1059079"/>
          </a:xfrm>
          <a:prstGeom prst="ellipse">
            <a:avLst/>
          </a:pr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 name="Google Shape;483;p14"/>
          <p:cNvSpPr/>
          <p:nvPr/>
        </p:nvSpPr>
        <p:spPr>
          <a:xfrm>
            <a:off x="10761869" y="14849218"/>
            <a:ext cx="1067824" cy="1059079"/>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4" name="Google Shape;484;p14"/>
          <p:cNvSpPr txBox="1"/>
          <p:nvPr/>
        </p:nvSpPr>
        <p:spPr>
          <a:xfrm>
            <a:off x="6396184" y="1055580"/>
            <a:ext cx="5433509" cy="15081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Giao diện chính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Phần header chứa điều khiển: Danh mục, Giỏ hàng, ngay dưới phần header là bài quảng cáo các sản phẩm hot nhất, phần dưới là các recycler view chứa các sản phẩm để người dùng lựa chọn.</a:t>
            </a:r>
            <a:endParaRPr sz="1800">
              <a:solidFill>
                <a:schemeClr val="dk1"/>
              </a:solidFill>
              <a:latin typeface="Arial"/>
              <a:ea typeface="Arial"/>
              <a:cs typeface="Arial"/>
              <a:sym typeface="Arial"/>
            </a:endParaRPr>
          </a:p>
        </p:txBody>
      </p:sp>
      <p:grpSp>
        <p:nvGrpSpPr>
          <p:cNvPr id="485" name="Google Shape;485;p14"/>
          <p:cNvGrpSpPr/>
          <p:nvPr/>
        </p:nvGrpSpPr>
        <p:grpSpPr>
          <a:xfrm>
            <a:off x="-6474601" y="2092771"/>
            <a:ext cx="2534270" cy="2284709"/>
            <a:chOff x="367051" y="2156075"/>
            <a:chExt cx="2437109" cy="2200051"/>
          </a:xfrm>
        </p:grpSpPr>
        <p:sp>
          <p:nvSpPr>
            <p:cNvPr id="486" name="Google Shape;486;p14"/>
            <p:cNvSpPr/>
            <p:nvPr/>
          </p:nvSpPr>
          <p:spPr>
            <a:xfrm>
              <a:off x="367051" y="2156075"/>
              <a:ext cx="2437109" cy="2200051"/>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7" name="Google Shape;487;p14"/>
            <p:cNvSpPr/>
            <p:nvPr/>
          </p:nvSpPr>
          <p:spPr>
            <a:xfrm>
              <a:off x="431161" y="2856215"/>
              <a:ext cx="2308887"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1:</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Cơ sở lý thuyết </a:t>
              </a:r>
              <a:endParaRPr/>
            </a:p>
          </p:txBody>
        </p:sp>
      </p:grpSp>
      <p:pic>
        <p:nvPicPr>
          <p:cNvPr id="488" name="Google Shape;488;p14"/>
          <p:cNvPicPr preferRelativeResize="0"/>
          <p:nvPr/>
        </p:nvPicPr>
        <p:blipFill rotWithShape="1">
          <a:blip r:embed="rId3">
            <a:alphaModFix/>
          </a:blip>
          <a:srcRect b="0" l="0" r="0" t="0"/>
          <a:stretch/>
        </p:blipFill>
        <p:spPr>
          <a:xfrm>
            <a:off x="1045030" y="119062"/>
            <a:ext cx="3590925" cy="6619875"/>
          </a:xfrm>
          <a:prstGeom prst="rect">
            <a:avLst/>
          </a:prstGeom>
          <a:noFill/>
          <a:ln>
            <a:noFill/>
          </a:ln>
        </p:spPr>
      </p:pic>
      <p:sp>
        <p:nvSpPr>
          <p:cNvPr id="489" name="Google Shape;489;p14"/>
          <p:cNvSpPr txBox="1"/>
          <p:nvPr/>
        </p:nvSpPr>
        <p:spPr>
          <a:xfrm>
            <a:off x="6396183" y="2608387"/>
            <a:ext cx="543350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chemeClr val="dk1"/>
                </a:solidFill>
                <a:latin typeface="Arial"/>
                <a:ea typeface="Arial"/>
                <a:cs typeface="Arial"/>
                <a:sym typeface="Arial"/>
              </a:rPr>
              <a:t>Mục đích </a:t>
            </a:r>
            <a:r>
              <a:rPr lang="en-US" sz="1800">
                <a:solidFill>
                  <a:schemeClr val="dk1"/>
                </a:solidFill>
                <a:latin typeface="Arial"/>
                <a:ea typeface="Arial"/>
                <a:cs typeface="Arial"/>
                <a:sym typeface="Arial"/>
              </a:rPr>
              <a:t>của màn hình trang chủ là màn hình chính chứa các điều khiển màn hình trung tâm để người dùng điều hướng đến các màn hình khác.</a:t>
            </a:r>
            <a:endParaRPr/>
          </a:p>
        </p:txBody>
      </p:sp>
      <p:grpSp>
        <p:nvGrpSpPr>
          <p:cNvPr id="490" name="Google Shape;490;p14"/>
          <p:cNvGrpSpPr/>
          <p:nvPr/>
        </p:nvGrpSpPr>
        <p:grpSpPr>
          <a:xfrm>
            <a:off x="-3458368" y="2113745"/>
            <a:ext cx="2699662" cy="2284709"/>
            <a:chOff x="3158523" y="2113746"/>
            <a:chExt cx="2699662" cy="2284709"/>
          </a:xfrm>
        </p:grpSpPr>
        <p:sp>
          <p:nvSpPr>
            <p:cNvPr id="491" name="Google Shape;491;p14"/>
            <p:cNvSpPr/>
            <p:nvPr/>
          </p:nvSpPr>
          <p:spPr>
            <a:xfrm>
              <a:off x="3158523" y="2113746"/>
              <a:ext cx="2699662" cy="2284709"/>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92" name="Google Shape;492;p14"/>
            <p:cNvSpPr/>
            <p:nvPr/>
          </p:nvSpPr>
          <p:spPr>
            <a:xfrm>
              <a:off x="3421421" y="2728257"/>
              <a:ext cx="2173865" cy="923330"/>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Chương 2: </a:t>
              </a:r>
              <a:endParaRPr b="1" i="0" sz="1800" u="none" cap="none" strike="noStrike">
                <a:solidFill>
                  <a:srgbClr val="F2F2F2"/>
                </a:solidFill>
                <a:latin typeface="Arial"/>
                <a:ea typeface="Arial"/>
                <a:cs typeface="Arial"/>
                <a:sym typeface="Arial"/>
              </a:endParaRPr>
            </a:p>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Ph</a:t>
              </a:r>
              <a:r>
                <a:rPr b="1" lang="en-US" sz="1800">
                  <a:solidFill>
                    <a:srgbClr val="F2F2F2"/>
                  </a:solidFill>
                  <a:latin typeface="Arial"/>
                  <a:ea typeface="Arial"/>
                  <a:cs typeface="Arial"/>
                  <a:sym typeface="Arial"/>
                </a:rPr>
                <a:t>â</a:t>
              </a:r>
              <a:r>
                <a:rPr b="1" i="0" lang="en-US" sz="1800" u="none" cap="none" strike="noStrike">
                  <a:solidFill>
                    <a:srgbClr val="F2F2F2"/>
                  </a:solidFill>
                  <a:latin typeface="Arial"/>
                  <a:ea typeface="Arial"/>
                  <a:cs typeface="Arial"/>
                  <a:sym typeface="Arial"/>
                </a:rPr>
                <a:t>n tích &amp; thiết kế hệ thống</a:t>
              </a:r>
              <a:endParaRPr b="1" i="0" sz="1800" u="none" cap="none" strike="noStrike">
                <a:solidFill>
                  <a:srgbClr val="F2F2F2"/>
                </a:solidFill>
                <a:latin typeface="Arial"/>
                <a:ea typeface="Arial"/>
                <a:cs typeface="Arial"/>
                <a:sym typeface="Arial"/>
              </a:endParaRPr>
            </a:p>
          </p:txBody>
        </p:sp>
      </p:grpSp>
      <p:grpSp>
        <p:nvGrpSpPr>
          <p:cNvPr id="493" name="Google Shape;493;p14"/>
          <p:cNvGrpSpPr/>
          <p:nvPr/>
        </p:nvGrpSpPr>
        <p:grpSpPr>
          <a:xfrm>
            <a:off x="12668840" y="2134720"/>
            <a:ext cx="2634342" cy="2242760"/>
            <a:chOff x="9047259" y="2134720"/>
            <a:chExt cx="2634342" cy="2242760"/>
          </a:xfrm>
        </p:grpSpPr>
        <p:sp>
          <p:nvSpPr>
            <p:cNvPr id="494" name="Google Shape;494;p14"/>
            <p:cNvSpPr/>
            <p:nvPr/>
          </p:nvSpPr>
          <p:spPr>
            <a:xfrm>
              <a:off x="9047259" y="2134720"/>
              <a:ext cx="2634342" cy="2242760"/>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95" name="Google Shape;495;p14"/>
            <p:cNvSpPr/>
            <p:nvPr/>
          </p:nvSpPr>
          <p:spPr>
            <a:xfrm>
              <a:off x="9578286" y="2748923"/>
              <a:ext cx="1451684" cy="923330"/>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4:</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Cài đặt và thử nghiệm</a:t>
              </a:r>
              <a:endParaRPr b="1" i="0" sz="1800" u="none" cap="none" strike="noStrike">
                <a:solidFill>
                  <a:srgbClr val="F2F2F2"/>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499" name="Shape 499"/>
        <p:cNvGrpSpPr/>
        <p:nvPr/>
      </p:nvGrpSpPr>
      <p:grpSpPr>
        <a:xfrm>
          <a:off x="0" y="0"/>
          <a:ext cx="0" cy="0"/>
          <a:chOff x="0" y="0"/>
          <a:chExt cx="0" cy="0"/>
        </a:xfrm>
      </p:grpSpPr>
      <p:sp>
        <p:nvSpPr>
          <p:cNvPr id="500" name="Google Shape;500;p15"/>
          <p:cNvSpPr/>
          <p:nvPr/>
        </p:nvSpPr>
        <p:spPr>
          <a:xfrm>
            <a:off x="-276743" y="-187445"/>
            <a:ext cx="6372743" cy="7472030"/>
          </a:xfrm>
          <a:prstGeom prst="roundRect">
            <a:avLst>
              <a:gd fmla="val 6014"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01" name="Google Shape;501;p15"/>
          <p:cNvSpPr/>
          <p:nvPr/>
        </p:nvSpPr>
        <p:spPr>
          <a:xfrm>
            <a:off x="6096001" y="171254"/>
            <a:ext cx="3754586"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400"/>
              <a:buFont typeface="Arial"/>
              <a:buNone/>
            </a:pPr>
            <a:r>
              <a:rPr b="1" i="0" lang="en-US" sz="4400" u="none" cap="none" strike="noStrike">
                <a:solidFill>
                  <a:schemeClr val="dk1"/>
                </a:solidFill>
                <a:latin typeface="Arial"/>
                <a:ea typeface="Arial"/>
                <a:cs typeface="Arial"/>
                <a:sym typeface="Arial"/>
              </a:rPr>
              <a:t>Chương 3</a:t>
            </a:r>
            <a:endParaRPr b="1" i="0" sz="4400" u="none" cap="none" strike="noStrike">
              <a:solidFill>
                <a:schemeClr val="dk1"/>
              </a:solidFill>
              <a:latin typeface="Arial"/>
              <a:ea typeface="Arial"/>
              <a:cs typeface="Arial"/>
              <a:sym typeface="Arial"/>
            </a:endParaRPr>
          </a:p>
        </p:txBody>
      </p:sp>
      <p:sp>
        <p:nvSpPr>
          <p:cNvPr id="502" name="Google Shape;502;p15"/>
          <p:cNvSpPr/>
          <p:nvPr/>
        </p:nvSpPr>
        <p:spPr>
          <a:xfrm>
            <a:off x="4537730" y="-1948040"/>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503" name="Google Shape;503;p15"/>
          <p:cNvSpPr/>
          <p:nvPr/>
        </p:nvSpPr>
        <p:spPr>
          <a:xfrm>
            <a:off x="319541" y="7584136"/>
            <a:ext cx="11295529" cy="6965531"/>
          </a:xfrm>
          <a:prstGeom prst="roundRect">
            <a:avLst>
              <a:gd fmla="val 6114"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 name="Google Shape;504;p15"/>
          <p:cNvSpPr/>
          <p:nvPr/>
        </p:nvSpPr>
        <p:spPr>
          <a:xfrm>
            <a:off x="296495" y="7978013"/>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 name="Google Shape;505;p15"/>
          <p:cNvSpPr/>
          <p:nvPr/>
        </p:nvSpPr>
        <p:spPr>
          <a:xfrm>
            <a:off x="830212" y="10979602"/>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 name="Google Shape;506;p15"/>
          <p:cNvSpPr/>
          <p:nvPr/>
        </p:nvSpPr>
        <p:spPr>
          <a:xfrm>
            <a:off x="73804" y="13132106"/>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 name="Google Shape;507;p15"/>
          <p:cNvSpPr/>
          <p:nvPr/>
        </p:nvSpPr>
        <p:spPr>
          <a:xfrm>
            <a:off x="9850586" y="8688806"/>
            <a:ext cx="1067824" cy="1059079"/>
          </a:xfrm>
          <a:prstGeom prst="ellipse">
            <a:avLst/>
          </a:prstGeom>
          <a:solidFill>
            <a:srgbClr val="F7CA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8" name="Google Shape;508;p15"/>
          <p:cNvSpPr/>
          <p:nvPr/>
        </p:nvSpPr>
        <p:spPr>
          <a:xfrm>
            <a:off x="10879837" y="12642128"/>
            <a:ext cx="1067824" cy="1059079"/>
          </a:xfrm>
          <a:prstGeom prst="ellipse">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 name="Google Shape;509;p15"/>
          <p:cNvSpPr/>
          <p:nvPr/>
        </p:nvSpPr>
        <p:spPr>
          <a:xfrm>
            <a:off x="9770216" y="11251535"/>
            <a:ext cx="1067824" cy="1059079"/>
          </a:xfrm>
          <a:prstGeom prst="ellipse">
            <a:avLst/>
          </a:pr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0" name="Google Shape;510;p15"/>
          <p:cNvSpPr/>
          <p:nvPr/>
        </p:nvSpPr>
        <p:spPr>
          <a:xfrm>
            <a:off x="10761869" y="14849218"/>
            <a:ext cx="1067824" cy="1059079"/>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 name="Google Shape;511;p15"/>
          <p:cNvSpPr txBox="1"/>
          <p:nvPr/>
        </p:nvSpPr>
        <p:spPr>
          <a:xfrm>
            <a:off x="6396184" y="1055580"/>
            <a:ext cx="5433509" cy="12311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Giao diện Menu</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Hiển thị Các chức năng: Danh sách điện thoại, Danh sách laptop, Thông tin liên hệ, Đơn hàng, Đăng xuất.</a:t>
            </a:r>
            <a:endParaRPr/>
          </a:p>
        </p:txBody>
      </p:sp>
      <p:grpSp>
        <p:nvGrpSpPr>
          <p:cNvPr id="512" name="Google Shape;512;p15"/>
          <p:cNvGrpSpPr/>
          <p:nvPr/>
        </p:nvGrpSpPr>
        <p:grpSpPr>
          <a:xfrm>
            <a:off x="-6474601" y="2092771"/>
            <a:ext cx="2534270" cy="2284709"/>
            <a:chOff x="367051" y="2156075"/>
            <a:chExt cx="2437109" cy="2200051"/>
          </a:xfrm>
        </p:grpSpPr>
        <p:sp>
          <p:nvSpPr>
            <p:cNvPr id="513" name="Google Shape;513;p15"/>
            <p:cNvSpPr/>
            <p:nvPr/>
          </p:nvSpPr>
          <p:spPr>
            <a:xfrm>
              <a:off x="367051" y="2156075"/>
              <a:ext cx="2437109" cy="2200051"/>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4" name="Google Shape;514;p15"/>
            <p:cNvSpPr/>
            <p:nvPr/>
          </p:nvSpPr>
          <p:spPr>
            <a:xfrm>
              <a:off x="431161" y="2856215"/>
              <a:ext cx="2308887"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1:</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Cơ sở lý thuyết </a:t>
              </a:r>
              <a:endParaRPr/>
            </a:p>
          </p:txBody>
        </p:sp>
      </p:grpSp>
      <p:grpSp>
        <p:nvGrpSpPr>
          <p:cNvPr id="515" name="Google Shape;515;p15"/>
          <p:cNvGrpSpPr/>
          <p:nvPr/>
        </p:nvGrpSpPr>
        <p:grpSpPr>
          <a:xfrm>
            <a:off x="-3458368" y="2113745"/>
            <a:ext cx="2699662" cy="2284709"/>
            <a:chOff x="3158523" y="2113746"/>
            <a:chExt cx="2699662" cy="2284709"/>
          </a:xfrm>
        </p:grpSpPr>
        <p:sp>
          <p:nvSpPr>
            <p:cNvPr id="516" name="Google Shape;516;p15"/>
            <p:cNvSpPr/>
            <p:nvPr/>
          </p:nvSpPr>
          <p:spPr>
            <a:xfrm>
              <a:off x="3158523" y="2113746"/>
              <a:ext cx="2699662" cy="2284709"/>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15"/>
            <p:cNvSpPr/>
            <p:nvPr/>
          </p:nvSpPr>
          <p:spPr>
            <a:xfrm>
              <a:off x="3421421" y="2728257"/>
              <a:ext cx="2173865" cy="923330"/>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Chương 2: </a:t>
              </a:r>
              <a:endParaRPr b="1" i="0" sz="1800" u="none" cap="none" strike="noStrike">
                <a:solidFill>
                  <a:srgbClr val="F2F2F2"/>
                </a:solidFill>
                <a:latin typeface="Arial"/>
                <a:ea typeface="Arial"/>
                <a:cs typeface="Arial"/>
                <a:sym typeface="Arial"/>
              </a:endParaRPr>
            </a:p>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Ph</a:t>
              </a:r>
              <a:r>
                <a:rPr b="1" lang="en-US" sz="1800">
                  <a:solidFill>
                    <a:srgbClr val="F2F2F2"/>
                  </a:solidFill>
                  <a:latin typeface="Arial"/>
                  <a:ea typeface="Arial"/>
                  <a:cs typeface="Arial"/>
                  <a:sym typeface="Arial"/>
                </a:rPr>
                <a:t>â</a:t>
              </a:r>
              <a:r>
                <a:rPr b="1" i="0" lang="en-US" sz="1800" u="none" cap="none" strike="noStrike">
                  <a:solidFill>
                    <a:srgbClr val="F2F2F2"/>
                  </a:solidFill>
                  <a:latin typeface="Arial"/>
                  <a:ea typeface="Arial"/>
                  <a:cs typeface="Arial"/>
                  <a:sym typeface="Arial"/>
                </a:rPr>
                <a:t>n tích &amp; thiết kế hệ thống</a:t>
              </a:r>
              <a:endParaRPr b="1" i="0" sz="1800" u="none" cap="none" strike="noStrike">
                <a:solidFill>
                  <a:srgbClr val="F2F2F2"/>
                </a:solidFill>
                <a:latin typeface="Arial"/>
                <a:ea typeface="Arial"/>
                <a:cs typeface="Arial"/>
                <a:sym typeface="Arial"/>
              </a:endParaRPr>
            </a:p>
          </p:txBody>
        </p:sp>
      </p:grpSp>
      <p:grpSp>
        <p:nvGrpSpPr>
          <p:cNvPr id="518" name="Google Shape;518;p15"/>
          <p:cNvGrpSpPr/>
          <p:nvPr/>
        </p:nvGrpSpPr>
        <p:grpSpPr>
          <a:xfrm>
            <a:off x="12668840" y="2134720"/>
            <a:ext cx="2634342" cy="2242760"/>
            <a:chOff x="9047259" y="2134720"/>
            <a:chExt cx="2634342" cy="2242760"/>
          </a:xfrm>
        </p:grpSpPr>
        <p:sp>
          <p:nvSpPr>
            <p:cNvPr id="519" name="Google Shape;519;p15"/>
            <p:cNvSpPr/>
            <p:nvPr/>
          </p:nvSpPr>
          <p:spPr>
            <a:xfrm>
              <a:off x="9047259" y="2134720"/>
              <a:ext cx="2634342" cy="2242760"/>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20" name="Google Shape;520;p15"/>
            <p:cNvSpPr/>
            <p:nvPr/>
          </p:nvSpPr>
          <p:spPr>
            <a:xfrm>
              <a:off x="9578286" y="2748923"/>
              <a:ext cx="1451684" cy="923330"/>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4:</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Cài đặt và thử nghiệm</a:t>
              </a:r>
              <a:endParaRPr b="1" i="0" sz="1800" u="none" cap="none" strike="noStrike">
                <a:solidFill>
                  <a:srgbClr val="F2F2F2"/>
                </a:solidFill>
                <a:latin typeface="Arial"/>
                <a:ea typeface="Arial"/>
                <a:cs typeface="Arial"/>
                <a:sym typeface="Arial"/>
              </a:endParaRPr>
            </a:p>
          </p:txBody>
        </p:sp>
      </p:grpSp>
      <p:pic>
        <p:nvPicPr>
          <p:cNvPr id="521" name="Google Shape;521;p15"/>
          <p:cNvPicPr preferRelativeResize="0"/>
          <p:nvPr/>
        </p:nvPicPr>
        <p:blipFill rotWithShape="1">
          <a:blip r:embed="rId3">
            <a:alphaModFix/>
          </a:blip>
          <a:srcRect b="0" l="0" r="0" t="0"/>
          <a:stretch/>
        </p:blipFill>
        <p:spPr>
          <a:xfrm>
            <a:off x="1190331" y="0"/>
            <a:ext cx="323850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525" name="Shape 525"/>
        <p:cNvGrpSpPr/>
        <p:nvPr/>
      </p:nvGrpSpPr>
      <p:grpSpPr>
        <a:xfrm>
          <a:off x="0" y="0"/>
          <a:ext cx="0" cy="0"/>
          <a:chOff x="0" y="0"/>
          <a:chExt cx="0" cy="0"/>
        </a:xfrm>
      </p:grpSpPr>
      <p:sp>
        <p:nvSpPr>
          <p:cNvPr id="526" name="Google Shape;526;p16"/>
          <p:cNvSpPr/>
          <p:nvPr/>
        </p:nvSpPr>
        <p:spPr>
          <a:xfrm>
            <a:off x="-276743" y="-187445"/>
            <a:ext cx="6372743" cy="7472030"/>
          </a:xfrm>
          <a:prstGeom prst="roundRect">
            <a:avLst>
              <a:gd fmla="val 6014"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27" name="Google Shape;527;p16"/>
          <p:cNvSpPr/>
          <p:nvPr/>
        </p:nvSpPr>
        <p:spPr>
          <a:xfrm>
            <a:off x="6096001" y="171254"/>
            <a:ext cx="3754586"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400"/>
              <a:buFont typeface="Arial"/>
              <a:buNone/>
            </a:pPr>
            <a:r>
              <a:rPr b="1" i="0" lang="en-US" sz="4400" u="none" cap="none" strike="noStrike">
                <a:solidFill>
                  <a:schemeClr val="dk1"/>
                </a:solidFill>
                <a:latin typeface="Arial"/>
                <a:ea typeface="Arial"/>
                <a:cs typeface="Arial"/>
                <a:sym typeface="Arial"/>
              </a:rPr>
              <a:t>Chương 3</a:t>
            </a:r>
            <a:endParaRPr b="1" i="0" sz="4400" u="none" cap="none" strike="noStrike">
              <a:solidFill>
                <a:schemeClr val="dk1"/>
              </a:solidFill>
              <a:latin typeface="Arial"/>
              <a:ea typeface="Arial"/>
              <a:cs typeface="Arial"/>
              <a:sym typeface="Arial"/>
            </a:endParaRPr>
          </a:p>
        </p:txBody>
      </p:sp>
      <p:sp>
        <p:nvSpPr>
          <p:cNvPr id="528" name="Google Shape;528;p16"/>
          <p:cNvSpPr/>
          <p:nvPr/>
        </p:nvSpPr>
        <p:spPr>
          <a:xfrm>
            <a:off x="4537730" y="-1948040"/>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529" name="Google Shape;529;p16"/>
          <p:cNvSpPr/>
          <p:nvPr/>
        </p:nvSpPr>
        <p:spPr>
          <a:xfrm>
            <a:off x="319541" y="7584136"/>
            <a:ext cx="11295529" cy="6965531"/>
          </a:xfrm>
          <a:prstGeom prst="roundRect">
            <a:avLst>
              <a:gd fmla="val 6114"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0" name="Google Shape;530;p16"/>
          <p:cNvSpPr/>
          <p:nvPr/>
        </p:nvSpPr>
        <p:spPr>
          <a:xfrm>
            <a:off x="296495" y="7978013"/>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1" name="Google Shape;531;p16"/>
          <p:cNvSpPr/>
          <p:nvPr/>
        </p:nvSpPr>
        <p:spPr>
          <a:xfrm>
            <a:off x="830212" y="10979602"/>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Google Shape;532;p16"/>
          <p:cNvSpPr/>
          <p:nvPr/>
        </p:nvSpPr>
        <p:spPr>
          <a:xfrm>
            <a:off x="73804" y="13132106"/>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Google Shape;533;p16"/>
          <p:cNvSpPr/>
          <p:nvPr/>
        </p:nvSpPr>
        <p:spPr>
          <a:xfrm>
            <a:off x="9850586" y="8688806"/>
            <a:ext cx="1067824" cy="1059079"/>
          </a:xfrm>
          <a:prstGeom prst="ellipse">
            <a:avLst/>
          </a:prstGeom>
          <a:solidFill>
            <a:srgbClr val="F7CA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Google Shape;534;p16"/>
          <p:cNvSpPr/>
          <p:nvPr/>
        </p:nvSpPr>
        <p:spPr>
          <a:xfrm>
            <a:off x="10879837" y="12642128"/>
            <a:ext cx="1067824" cy="1059079"/>
          </a:xfrm>
          <a:prstGeom prst="ellipse">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 name="Google Shape;535;p16"/>
          <p:cNvSpPr/>
          <p:nvPr/>
        </p:nvSpPr>
        <p:spPr>
          <a:xfrm>
            <a:off x="9770216" y="11251535"/>
            <a:ext cx="1067824" cy="1059079"/>
          </a:xfrm>
          <a:prstGeom prst="ellipse">
            <a:avLst/>
          </a:pr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 name="Google Shape;536;p16"/>
          <p:cNvSpPr/>
          <p:nvPr/>
        </p:nvSpPr>
        <p:spPr>
          <a:xfrm>
            <a:off x="10761869" y="14849218"/>
            <a:ext cx="1067824" cy="1059079"/>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7" name="Google Shape;537;p16"/>
          <p:cNvSpPr txBox="1"/>
          <p:nvPr/>
        </p:nvSpPr>
        <p:spPr>
          <a:xfrm>
            <a:off x="6396184" y="1055580"/>
            <a:ext cx="5433509" cy="17851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Giao diện Đăng nhập tài khoản</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Sau khi đăng ký, người dùng sẽ vào giao diện đăng nhập. Với tài khoản và mật khẩu vừa được tạo trước đó.</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Khách hàng đăng nhập để vào trang chủ mua hàng.</a:t>
            </a:r>
            <a:endParaRPr/>
          </a:p>
        </p:txBody>
      </p:sp>
      <p:grpSp>
        <p:nvGrpSpPr>
          <p:cNvPr id="538" name="Google Shape;538;p16"/>
          <p:cNvGrpSpPr/>
          <p:nvPr/>
        </p:nvGrpSpPr>
        <p:grpSpPr>
          <a:xfrm>
            <a:off x="-6474601" y="2092771"/>
            <a:ext cx="2534270" cy="2284709"/>
            <a:chOff x="367051" y="2156075"/>
            <a:chExt cx="2437109" cy="2200051"/>
          </a:xfrm>
        </p:grpSpPr>
        <p:sp>
          <p:nvSpPr>
            <p:cNvPr id="539" name="Google Shape;539;p16"/>
            <p:cNvSpPr/>
            <p:nvPr/>
          </p:nvSpPr>
          <p:spPr>
            <a:xfrm>
              <a:off x="367051" y="2156075"/>
              <a:ext cx="2437109" cy="2200051"/>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40" name="Google Shape;540;p16"/>
            <p:cNvSpPr/>
            <p:nvPr/>
          </p:nvSpPr>
          <p:spPr>
            <a:xfrm>
              <a:off x="431161" y="2856215"/>
              <a:ext cx="2308887"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1:</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Cơ sở lý thuyết </a:t>
              </a:r>
              <a:endParaRPr/>
            </a:p>
          </p:txBody>
        </p:sp>
      </p:grpSp>
      <p:grpSp>
        <p:nvGrpSpPr>
          <p:cNvPr id="541" name="Google Shape;541;p16"/>
          <p:cNvGrpSpPr/>
          <p:nvPr/>
        </p:nvGrpSpPr>
        <p:grpSpPr>
          <a:xfrm>
            <a:off x="-3458368" y="2113745"/>
            <a:ext cx="2699662" cy="2284709"/>
            <a:chOff x="3158523" y="2113746"/>
            <a:chExt cx="2699662" cy="2284709"/>
          </a:xfrm>
        </p:grpSpPr>
        <p:sp>
          <p:nvSpPr>
            <p:cNvPr id="542" name="Google Shape;542;p16"/>
            <p:cNvSpPr/>
            <p:nvPr/>
          </p:nvSpPr>
          <p:spPr>
            <a:xfrm>
              <a:off x="3158523" y="2113746"/>
              <a:ext cx="2699662" cy="2284709"/>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43" name="Google Shape;543;p16"/>
            <p:cNvSpPr/>
            <p:nvPr/>
          </p:nvSpPr>
          <p:spPr>
            <a:xfrm>
              <a:off x="3421421" y="2728257"/>
              <a:ext cx="2173865" cy="923330"/>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Chương 2: </a:t>
              </a:r>
              <a:endParaRPr b="1" i="0" sz="1800" u="none" cap="none" strike="noStrike">
                <a:solidFill>
                  <a:srgbClr val="F2F2F2"/>
                </a:solidFill>
                <a:latin typeface="Arial"/>
                <a:ea typeface="Arial"/>
                <a:cs typeface="Arial"/>
                <a:sym typeface="Arial"/>
              </a:endParaRPr>
            </a:p>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Ph</a:t>
              </a:r>
              <a:r>
                <a:rPr b="1" lang="en-US" sz="1800">
                  <a:solidFill>
                    <a:srgbClr val="F2F2F2"/>
                  </a:solidFill>
                  <a:latin typeface="Arial"/>
                  <a:ea typeface="Arial"/>
                  <a:cs typeface="Arial"/>
                  <a:sym typeface="Arial"/>
                </a:rPr>
                <a:t>â</a:t>
              </a:r>
              <a:r>
                <a:rPr b="1" i="0" lang="en-US" sz="1800" u="none" cap="none" strike="noStrike">
                  <a:solidFill>
                    <a:srgbClr val="F2F2F2"/>
                  </a:solidFill>
                  <a:latin typeface="Arial"/>
                  <a:ea typeface="Arial"/>
                  <a:cs typeface="Arial"/>
                  <a:sym typeface="Arial"/>
                </a:rPr>
                <a:t>n tích &amp; thiết kế hệ thống</a:t>
              </a:r>
              <a:endParaRPr b="1" i="0" sz="1800" u="none" cap="none" strike="noStrike">
                <a:solidFill>
                  <a:srgbClr val="F2F2F2"/>
                </a:solidFill>
                <a:latin typeface="Arial"/>
                <a:ea typeface="Arial"/>
                <a:cs typeface="Arial"/>
                <a:sym typeface="Arial"/>
              </a:endParaRPr>
            </a:p>
          </p:txBody>
        </p:sp>
      </p:grpSp>
      <p:grpSp>
        <p:nvGrpSpPr>
          <p:cNvPr id="544" name="Google Shape;544;p16"/>
          <p:cNvGrpSpPr/>
          <p:nvPr/>
        </p:nvGrpSpPr>
        <p:grpSpPr>
          <a:xfrm>
            <a:off x="12668840" y="2134720"/>
            <a:ext cx="2634342" cy="2242760"/>
            <a:chOff x="9047259" y="2134720"/>
            <a:chExt cx="2634342" cy="2242760"/>
          </a:xfrm>
        </p:grpSpPr>
        <p:sp>
          <p:nvSpPr>
            <p:cNvPr id="545" name="Google Shape;545;p16"/>
            <p:cNvSpPr/>
            <p:nvPr/>
          </p:nvSpPr>
          <p:spPr>
            <a:xfrm>
              <a:off x="9047259" y="2134720"/>
              <a:ext cx="2634342" cy="2242760"/>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16"/>
            <p:cNvSpPr/>
            <p:nvPr/>
          </p:nvSpPr>
          <p:spPr>
            <a:xfrm>
              <a:off x="9578286" y="2748923"/>
              <a:ext cx="1451684" cy="923330"/>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4:</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Cài đặt và thử nghiệm</a:t>
              </a:r>
              <a:endParaRPr b="1" i="0" sz="1800" u="none" cap="none" strike="noStrike">
                <a:solidFill>
                  <a:srgbClr val="F2F2F2"/>
                </a:solidFill>
                <a:latin typeface="Arial"/>
                <a:ea typeface="Arial"/>
                <a:cs typeface="Arial"/>
                <a:sym typeface="Arial"/>
              </a:endParaRPr>
            </a:p>
          </p:txBody>
        </p:sp>
      </p:grpSp>
      <p:pic>
        <p:nvPicPr>
          <p:cNvPr id="547" name="Google Shape;547;p16"/>
          <p:cNvPicPr preferRelativeResize="0"/>
          <p:nvPr/>
        </p:nvPicPr>
        <p:blipFill rotWithShape="1">
          <a:blip r:embed="rId3">
            <a:alphaModFix/>
          </a:blip>
          <a:srcRect b="0" l="0" r="0" t="0"/>
          <a:stretch/>
        </p:blipFill>
        <p:spPr>
          <a:xfrm>
            <a:off x="1074444" y="62054"/>
            <a:ext cx="3470275"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551" name="Shape 551"/>
        <p:cNvGrpSpPr/>
        <p:nvPr/>
      </p:nvGrpSpPr>
      <p:grpSpPr>
        <a:xfrm>
          <a:off x="0" y="0"/>
          <a:ext cx="0" cy="0"/>
          <a:chOff x="0" y="0"/>
          <a:chExt cx="0" cy="0"/>
        </a:xfrm>
      </p:grpSpPr>
      <p:sp>
        <p:nvSpPr>
          <p:cNvPr id="552" name="Google Shape;552;p17"/>
          <p:cNvSpPr/>
          <p:nvPr/>
        </p:nvSpPr>
        <p:spPr>
          <a:xfrm>
            <a:off x="-276743" y="-187445"/>
            <a:ext cx="6372743" cy="7472030"/>
          </a:xfrm>
          <a:prstGeom prst="roundRect">
            <a:avLst>
              <a:gd fmla="val 6014"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53" name="Google Shape;553;p17"/>
          <p:cNvSpPr/>
          <p:nvPr/>
        </p:nvSpPr>
        <p:spPr>
          <a:xfrm>
            <a:off x="6096001" y="171254"/>
            <a:ext cx="3754586"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400"/>
              <a:buFont typeface="Arial"/>
              <a:buNone/>
            </a:pPr>
            <a:r>
              <a:rPr b="1" i="0" lang="en-US" sz="4400" u="none" cap="none" strike="noStrike">
                <a:solidFill>
                  <a:schemeClr val="dk1"/>
                </a:solidFill>
                <a:latin typeface="Arial"/>
                <a:ea typeface="Arial"/>
                <a:cs typeface="Arial"/>
                <a:sym typeface="Arial"/>
              </a:rPr>
              <a:t>Chương 3</a:t>
            </a:r>
            <a:endParaRPr b="1" i="0" sz="4400" u="none" cap="none" strike="noStrike">
              <a:solidFill>
                <a:schemeClr val="dk1"/>
              </a:solidFill>
              <a:latin typeface="Arial"/>
              <a:ea typeface="Arial"/>
              <a:cs typeface="Arial"/>
              <a:sym typeface="Arial"/>
            </a:endParaRPr>
          </a:p>
        </p:txBody>
      </p:sp>
      <p:sp>
        <p:nvSpPr>
          <p:cNvPr id="554" name="Google Shape;554;p17"/>
          <p:cNvSpPr/>
          <p:nvPr/>
        </p:nvSpPr>
        <p:spPr>
          <a:xfrm>
            <a:off x="4537730" y="-1948040"/>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555" name="Google Shape;555;p17"/>
          <p:cNvSpPr/>
          <p:nvPr/>
        </p:nvSpPr>
        <p:spPr>
          <a:xfrm>
            <a:off x="319541" y="7584136"/>
            <a:ext cx="11295529" cy="6965531"/>
          </a:xfrm>
          <a:prstGeom prst="roundRect">
            <a:avLst>
              <a:gd fmla="val 6114"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6" name="Google Shape;556;p17"/>
          <p:cNvSpPr/>
          <p:nvPr/>
        </p:nvSpPr>
        <p:spPr>
          <a:xfrm>
            <a:off x="296495" y="7978013"/>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7" name="Google Shape;557;p17"/>
          <p:cNvSpPr/>
          <p:nvPr/>
        </p:nvSpPr>
        <p:spPr>
          <a:xfrm>
            <a:off x="830212" y="10979602"/>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 name="Google Shape;558;p17"/>
          <p:cNvSpPr/>
          <p:nvPr/>
        </p:nvSpPr>
        <p:spPr>
          <a:xfrm>
            <a:off x="73804" y="13132106"/>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 name="Google Shape;559;p17"/>
          <p:cNvSpPr/>
          <p:nvPr/>
        </p:nvSpPr>
        <p:spPr>
          <a:xfrm>
            <a:off x="9850586" y="8688806"/>
            <a:ext cx="1067824" cy="1059079"/>
          </a:xfrm>
          <a:prstGeom prst="ellipse">
            <a:avLst/>
          </a:prstGeom>
          <a:solidFill>
            <a:srgbClr val="F7CA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0" name="Google Shape;560;p17"/>
          <p:cNvSpPr/>
          <p:nvPr/>
        </p:nvSpPr>
        <p:spPr>
          <a:xfrm>
            <a:off x="10879837" y="12642128"/>
            <a:ext cx="1067824" cy="1059079"/>
          </a:xfrm>
          <a:prstGeom prst="ellipse">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1" name="Google Shape;561;p17"/>
          <p:cNvSpPr/>
          <p:nvPr/>
        </p:nvSpPr>
        <p:spPr>
          <a:xfrm>
            <a:off x="9770216" y="11251535"/>
            <a:ext cx="1067824" cy="1059079"/>
          </a:xfrm>
          <a:prstGeom prst="ellipse">
            <a:avLst/>
          </a:pr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 name="Google Shape;562;p17"/>
          <p:cNvSpPr/>
          <p:nvPr/>
        </p:nvSpPr>
        <p:spPr>
          <a:xfrm>
            <a:off x="10761869" y="14849218"/>
            <a:ext cx="1067824" cy="1059079"/>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 name="Google Shape;563;p17"/>
          <p:cNvSpPr txBox="1"/>
          <p:nvPr/>
        </p:nvSpPr>
        <p:spPr>
          <a:xfrm>
            <a:off x="6396184" y="1055580"/>
            <a:ext cx="5433509" cy="12311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Giao diện Đăng ký tài khoản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Khi người dùng lần đầu tiên tải ứng dụng về thiết bị thì mặc định người dùng sẽ phải đăng ký để tiếp tục sử dụng ứng dụng.</a:t>
            </a:r>
            <a:endParaRPr/>
          </a:p>
        </p:txBody>
      </p:sp>
      <p:grpSp>
        <p:nvGrpSpPr>
          <p:cNvPr id="564" name="Google Shape;564;p17"/>
          <p:cNvGrpSpPr/>
          <p:nvPr/>
        </p:nvGrpSpPr>
        <p:grpSpPr>
          <a:xfrm>
            <a:off x="-6474601" y="2092771"/>
            <a:ext cx="2534270" cy="2284709"/>
            <a:chOff x="367051" y="2156075"/>
            <a:chExt cx="2437109" cy="2200051"/>
          </a:xfrm>
        </p:grpSpPr>
        <p:sp>
          <p:nvSpPr>
            <p:cNvPr id="565" name="Google Shape;565;p17"/>
            <p:cNvSpPr/>
            <p:nvPr/>
          </p:nvSpPr>
          <p:spPr>
            <a:xfrm>
              <a:off x="367051" y="2156075"/>
              <a:ext cx="2437109" cy="2200051"/>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66" name="Google Shape;566;p17"/>
            <p:cNvSpPr/>
            <p:nvPr/>
          </p:nvSpPr>
          <p:spPr>
            <a:xfrm>
              <a:off x="431161" y="2856215"/>
              <a:ext cx="2308887"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1:</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Cơ sở lý thuyết </a:t>
              </a:r>
              <a:endParaRPr/>
            </a:p>
          </p:txBody>
        </p:sp>
      </p:grpSp>
      <p:grpSp>
        <p:nvGrpSpPr>
          <p:cNvPr id="567" name="Google Shape;567;p17"/>
          <p:cNvGrpSpPr/>
          <p:nvPr/>
        </p:nvGrpSpPr>
        <p:grpSpPr>
          <a:xfrm>
            <a:off x="-3458368" y="2113745"/>
            <a:ext cx="2699662" cy="2284709"/>
            <a:chOff x="3158523" y="2113746"/>
            <a:chExt cx="2699662" cy="2284709"/>
          </a:xfrm>
        </p:grpSpPr>
        <p:sp>
          <p:nvSpPr>
            <p:cNvPr id="568" name="Google Shape;568;p17"/>
            <p:cNvSpPr/>
            <p:nvPr/>
          </p:nvSpPr>
          <p:spPr>
            <a:xfrm>
              <a:off x="3158523" y="2113746"/>
              <a:ext cx="2699662" cy="2284709"/>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Google Shape;569;p17"/>
            <p:cNvSpPr/>
            <p:nvPr/>
          </p:nvSpPr>
          <p:spPr>
            <a:xfrm>
              <a:off x="3421421" y="2728257"/>
              <a:ext cx="2173865" cy="923330"/>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Chương 2: </a:t>
              </a:r>
              <a:endParaRPr b="1" i="0" sz="1800" u="none" cap="none" strike="noStrike">
                <a:solidFill>
                  <a:srgbClr val="F2F2F2"/>
                </a:solidFill>
                <a:latin typeface="Arial"/>
                <a:ea typeface="Arial"/>
                <a:cs typeface="Arial"/>
                <a:sym typeface="Arial"/>
              </a:endParaRPr>
            </a:p>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Ph</a:t>
              </a:r>
              <a:r>
                <a:rPr b="1" lang="en-US" sz="1800">
                  <a:solidFill>
                    <a:srgbClr val="F2F2F2"/>
                  </a:solidFill>
                  <a:latin typeface="Arial"/>
                  <a:ea typeface="Arial"/>
                  <a:cs typeface="Arial"/>
                  <a:sym typeface="Arial"/>
                </a:rPr>
                <a:t>â</a:t>
              </a:r>
              <a:r>
                <a:rPr b="1" i="0" lang="en-US" sz="1800" u="none" cap="none" strike="noStrike">
                  <a:solidFill>
                    <a:srgbClr val="F2F2F2"/>
                  </a:solidFill>
                  <a:latin typeface="Arial"/>
                  <a:ea typeface="Arial"/>
                  <a:cs typeface="Arial"/>
                  <a:sym typeface="Arial"/>
                </a:rPr>
                <a:t>n tích &amp; thiết kế hệ thống</a:t>
              </a:r>
              <a:endParaRPr b="1" i="0" sz="1800" u="none" cap="none" strike="noStrike">
                <a:solidFill>
                  <a:srgbClr val="F2F2F2"/>
                </a:solidFill>
                <a:latin typeface="Arial"/>
                <a:ea typeface="Arial"/>
                <a:cs typeface="Arial"/>
                <a:sym typeface="Arial"/>
              </a:endParaRPr>
            </a:p>
          </p:txBody>
        </p:sp>
      </p:grpSp>
      <p:grpSp>
        <p:nvGrpSpPr>
          <p:cNvPr id="570" name="Google Shape;570;p17"/>
          <p:cNvGrpSpPr/>
          <p:nvPr/>
        </p:nvGrpSpPr>
        <p:grpSpPr>
          <a:xfrm>
            <a:off x="12668840" y="2134720"/>
            <a:ext cx="2634342" cy="2242760"/>
            <a:chOff x="9047259" y="2134720"/>
            <a:chExt cx="2634342" cy="2242760"/>
          </a:xfrm>
        </p:grpSpPr>
        <p:sp>
          <p:nvSpPr>
            <p:cNvPr id="571" name="Google Shape;571;p17"/>
            <p:cNvSpPr/>
            <p:nvPr/>
          </p:nvSpPr>
          <p:spPr>
            <a:xfrm>
              <a:off x="9047259" y="2134720"/>
              <a:ext cx="2634342" cy="2242760"/>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2" name="Google Shape;572;p17"/>
            <p:cNvSpPr/>
            <p:nvPr/>
          </p:nvSpPr>
          <p:spPr>
            <a:xfrm>
              <a:off x="9578286" y="2748923"/>
              <a:ext cx="1451684" cy="923330"/>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4:</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Cài đặt và thử nghiệm</a:t>
              </a:r>
              <a:endParaRPr b="1" i="0" sz="1800" u="none" cap="none" strike="noStrike">
                <a:solidFill>
                  <a:srgbClr val="F2F2F2"/>
                </a:solidFill>
                <a:latin typeface="Arial"/>
                <a:ea typeface="Arial"/>
                <a:cs typeface="Arial"/>
                <a:sym typeface="Arial"/>
              </a:endParaRPr>
            </a:p>
          </p:txBody>
        </p:sp>
      </p:grpSp>
      <p:pic>
        <p:nvPicPr>
          <p:cNvPr id="573" name="Google Shape;573;p17"/>
          <p:cNvPicPr preferRelativeResize="0"/>
          <p:nvPr/>
        </p:nvPicPr>
        <p:blipFill rotWithShape="1">
          <a:blip r:embed="rId3">
            <a:alphaModFix/>
          </a:blip>
          <a:srcRect b="0" l="0" r="0" t="0"/>
          <a:stretch/>
        </p:blipFill>
        <p:spPr>
          <a:xfrm>
            <a:off x="1176265" y="0"/>
            <a:ext cx="3179763"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577" name="Shape 577"/>
        <p:cNvGrpSpPr/>
        <p:nvPr/>
      </p:nvGrpSpPr>
      <p:grpSpPr>
        <a:xfrm>
          <a:off x="0" y="0"/>
          <a:ext cx="0" cy="0"/>
          <a:chOff x="0" y="0"/>
          <a:chExt cx="0" cy="0"/>
        </a:xfrm>
      </p:grpSpPr>
      <p:sp>
        <p:nvSpPr>
          <p:cNvPr id="578" name="Google Shape;578;p18"/>
          <p:cNvSpPr/>
          <p:nvPr/>
        </p:nvSpPr>
        <p:spPr>
          <a:xfrm>
            <a:off x="-276743" y="-187445"/>
            <a:ext cx="6372743" cy="7472030"/>
          </a:xfrm>
          <a:prstGeom prst="roundRect">
            <a:avLst>
              <a:gd fmla="val 6014"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p18"/>
          <p:cNvSpPr/>
          <p:nvPr/>
        </p:nvSpPr>
        <p:spPr>
          <a:xfrm>
            <a:off x="6096001" y="171254"/>
            <a:ext cx="3754586"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400"/>
              <a:buFont typeface="Arial"/>
              <a:buNone/>
            </a:pPr>
            <a:r>
              <a:rPr b="1" i="0" lang="en-US" sz="4400" u="none" cap="none" strike="noStrike">
                <a:solidFill>
                  <a:schemeClr val="dk1"/>
                </a:solidFill>
                <a:latin typeface="Arial"/>
                <a:ea typeface="Arial"/>
                <a:cs typeface="Arial"/>
                <a:sym typeface="Arial"/>
              </a:rPr>
              <a:t>Chương 3</a:t>
            </a:r>
            <a:endParaRPr b="1" i="0" sz="4400" u="none" cap="none" strike="noStrike">
              <a:solidFill>
                <a:schemeClr val="dk1"/>
              </a:solidFill>
              <a:latin typeface="Arial"/>
              <a:ea typeface="Arial"/>
              <a:cs typeface="Arial"/>
              <a:sym typeface="Arial"/>
            </a:endParaRPr>
          </a:p>
        </p:txBody>
      </p:sp>
      <p:sp>
        <p:nvSpPr>
          <p:cNvPr id="580" name="Google Shape;580;p18"/>
          <p:cNvSpPr/>
          <p:nvPr/>
        </p:nvSpPr>
        <p:spPr>
          <a:xfrm>
            <a:off x="4537730" y="-1948040"/>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581" name="Google Shape;581;p18"/>
          <p:cNvSpPr/>
          <p:nvPr/>
        </p:nvSpPr>
        <p:spPr>
          <a:xfrm>
            <a:off x="319541" y="7584136"/>
            <a:ext cx="11295529" cy="6965531"/>
          </a:xfrm>
          <a:prstGeom prst="roundRect">
            <a:avLst>
              <a:gd fmla="val 6114"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 name="Google Shape;582;p18"/>
          <p:cNvSpPr/>
          <p:nvPr/>
        </p:nvSpPr>
        <p:spPr>
          <a:xfrm>
            <a:off x="296495" y="7978013"/>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 name="Google Shape;583;p18"/>
          <p:cNvSpPr/>
          <p:nvPr/>
        </p:nvSpPr>
        <p:spPr>
          <a:xfrm>
            <a:off x="830212" y="10979602"/>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 name="Google Shape;584;p18"/>
          <p:cNvSpPr/>
          <p:nvPr/>
        </p:nvSpPr>
        <p:spPr>
          <a:xfrm>
            <a:off x="73804" y="13132106"/>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5" name="Google Shape;585;p18"/>
          <p:cNvSpPr/>
          <p:nvPr/>
        </p:nvSpPr>
        <p:spPr>
          <a:xfrm>
            <a:off x="9850586" y="8688806"/>
            <a:ext cx="1067824" cy="1059079"/>
          </a:xfrm>
          <a:prstGeom prst="ellipse">
            <a:avLst/>
          </a:prstGeom>
          <a:solidFill>
            <a:srgbClr val="F7CA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 name="Google Shape;586;p18"/>
          <p:cNvSpPr/>
          <p:nvPr/>
        </p:nvSpPr>
        <p:spPr>
          <a:xfrm>
            <a:off x="10879837" y="12642128"/>
            <a:ext cx="1067824" cy="1059079"/>
          </a:xfrm>
          <a:prstGeom prst="ellipse">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 name="Google Shape;587;p18"/>
          <p:cNvSpPr/>
          <p:nvPr/>
        </p:nvSpPr>
        <p:spPr>
          <a:xfrm>
            <a:off x="9770216" y="11251535"/>
            <a:ext cx="1067824" cy="1059079"/>
          </a:xfrm>
          <a:prstGeom prst="ellipse">
            <a:avLst/>
          </a:pr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 name="Google Shape;588;p18"/>
          <p:cNvSpPr/>
          <p:nvPr/>
        </p:nvSpPr>
        <p:spPr>
          <a:xfrm>
            <a:off x="10761869" y="14849218"/>
            <a:ext cx="1067824" cy="1059079"/>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 name="Google Shape;589;p18"/>
          <p:cNvSpPr txBox="1"/>
          <p:nvPr/>
        </p:nvSpPr>
        <p:spPr>
          <a:xfrm>
            <a:off x="6396184" y="1055580"/>
            <a:ext cx="5710091"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Giao diện các sản phẩm Điện thoại &amp; Laptop</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Hiển thị tất cả các sản phẩm Điện thoại, Laptop.</a:t>
            </a:r>
            <a:endParaRPr sz="1800">
              <a:solidFill>
                <a:schemeClr val="dk1"/>
              </a:solidFill>
              <a:latin typeface="Arial"/>
              <a:ea typeface="Arial"/>
              <a:cs typeface="Arial"/>
              <a:sym typeface="Arial"/>
            </a:endParaRPr>
          </a:p>
        </p:txBody>
      </p:sp>
      <p:grpSp>
        <p:nvGrpSpPr>
          <p:cNvPr id="590" name="Google Shape;590;p18"/>
          <p:cNvGrpSpPr/>
          <p:nvPr/>
        </p:nvGrpSpPr>
        <p:grpSpPr>
          <a:xfrm>
            <a:off x="-6474601" y="2092771"/>
            <a:ext cx="2534270" cy="2284709"/>
            <a:chOff x="367051" y="2156075"/>
            <a:chExt cx="2437109" cy="2200051"/>
          </a:xfrm>
        </p:grpSpPr>
        <p:sp>
          <p:nvSpPr>
            <p:cNvPr id="591" name="Google Shape;591;p18"/>
            <p:cNvSpPr/>
            <p:nvPr/>
          </p:nvSpPr>
          <p:spPr>
            <a:xfrm>
              <a:off x="367051" y="2156075"/>
              <a:ext cx="2437109" cy="2200051"/>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92" name="Google Shape;592;p18"/>
            <p:cNvSpPr/>
            <p:nvPr/>
          </p:nvSpPr>
          <p:spPr>
            <a:xfrm>
              <a:off x="431161" y="2856215"/>
              <a:ext cx="2308887"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1:</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Cơ sở lý thuyết </a:t>
              </a:r>
              <a:endParaRPr/>
            </a:p>
          </p:txBody>
        </p:sp>
      </p:grpSp>
      <p:grpSp>
        <p:nvGrpSpPr>
          <p:cNvPr id="593" name="Google Shape;593;p18"/>
          <p:cNvGrpSpPr/>
          <p:nvPr/>
        </p:nvGrpSpPr>
        <p:grpSpPr>
          <a:xfrm>
            <a:off x="-3458368" y="2113745"/>
            <a:ext cx="2699662" cy="2284709"/>
            <a:chOff x="3158523" y="2113746"/>
            <a:chExt cx="2699662" cy="2284709"/>
          </a:xfrm>
        </p:grpSpPr>
        <p:sp>
          <p:nvSpPr>
            <p:cNvPr id="594" name="Google Shape;594;p18"/>
            <p:cNvSpPr/>
            <p:nvPr/>
          </p:nvSpPr>
          <p:spPr>
            <a:xfrm>
              <a:off x="3158523" y="2113746"/>
              <a:ext cx="2699662" cy="2284709"/>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95" name="Google Shape;595;p18"/>
            <p:cNvSpPr/>
            <p:nvPr/>
          </p:nvSpPr>
          <p:spPr>
            <a:xfrm>
              <a:off x="3421421" y="2728257"/>
              <a:ext cx="2173865" cy="923330"/>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Chương 2: </a:t>
              </a:r>
              <a:endParaRPr b="1" i="0" sz="1800" u="none" cap="none" strike="noStrike">
                <a:solidFill>
                  <a:srgbClr val="F2F2F2"/>
                </a:solidFill>
                <a:latin typeface="Arial"/>
                <a:ea typeface="Arial"/>
                <a:cs typeface="Arial"/>
                <a:sym typeface="Arial"/>
              </a:endParaRPr>
            </a:p>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Ph</a:t>
              </a:r>
              <a:r>
                <a:rPr b="1" lang="en-US" sz="1800">
                  <a:solidFill>
                    <a:srgbClr val="F2F2F2"/>
                  </a:solidFill>
                  <a:latin typeface="Arial"/>
                  <a:ea typeface="Arial"/>
                  <a:cs typeface="Arial"/>
                  <a:sym typeface="Arial"/>
                </a:rPr>
                <a:t>â</a:t>
              </a:r>
              <a:r>
                <a:rPr b="1" i="0" lang="en-US" sz="1800" u="none" cap="none" strike="noStrike">
                  <a:solidFill>
                    <a:srgbClr val="F2F2F2"/>
                  </a:solidFill>
                  <a:latin typeface="Arial"/>
                  <a:ea typeface="Arial"/>
                  <a:cs typeface="Arial"/>
                  <a:sym typeface="Arial"/>
                </a:rPr>
                <a:t>n tích &amp; thiết kế hệ thống</a:t>
              </a:r>
              <a:endParaRPr b="1" i="0" sz="1800" u="none" cap="none" strike="noStrike">
                <a:solidFill>
                  <a:srgbClr val="F2F2F2"/>
                </a:solidFill>
                <a:latin typeface="Arial"/>
                <a:ea typeface="Arial"/>
                <a:cs typeface="Arial"/>
                <a:sym typeface="Arial"/>
              </a:endParaRPr>
            </a:p>
          </p:txBody>
        </p:sp>
      </p:grpSp>
      <p:grpSp>
        <p:nvGrpSpPr>
          <p:cNvPr id="596" name="Google Shape;596;p18"/>
          <p:cNvGrpSpPr/>
          <p:nvPr/>
        </p:nvGrpSpPr>
        <p:grpSpPr>
          <a:xfrm>
            <a:off x="12668840" y="2134720"/>
            <a:ext cx="2634342" cy="2242760"/>
            <a:chOff x="9047259" y="2134720"/>
            <a:chExt cx="2634342" cy="2242760"/>
          </a:xfrm>
        </p:grpSpPr>
        <p:sp>
          <p:nvSpPr>
            <p:cNvPr id="597" name="Google Shape;597;p18"/>
            <p:cNvSpPr/>
            <p:nvPr/>
          </p:nvSpPr>
          <p:spPr>
            <a:xfrm>
              <a:off x="9047259" y="2134720"/>
              <a:ext cx="2634342" cy="2242760"/>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98" name="Google Shape;598;p18"/>
            <p:cNvSpPr/>
            <p:nvPr/>
          </p:nvSpPr>
          <p:spPr>
            <a:xfrm>
              <a:off x="9578286" y="2748923"/>
              <a:ext cx="1451684" cy="923330"/>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4:</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Cài đặt và thử nghiệm</a:t>
              </a:r>
              <a:endParaRPr b="1" i="0" sz="1800" u="none" cap="none" strike="noStrike">
                <a:solidFill>
                  <a:srgbClr val="F2F2F2"/>
                </a:solidFill>
                <a:latin typeface="Arial"/>
                <a:ea typeface="Arial"/>
                <a:cs typeface="Arial"/>
                <a:sym typeface="Arial"/>
              </a:endParaRPr>
            </a:p>
          </p:txBody>
        </p:sp>
      </p:grpSp>
      <p:pic>
        <p:nvPicPr>
          <p:cNvPr id="599" name="Google Shape;599;p18"/>
          <p:cNvPicPr preferRelativeResize="0"/>
          <p:nvPr/>
        </p:nvPicPr>
        <p:blipFill rotWithShape="1">
          <a:blip r:embed="rId3">
            <a:alphaModFix/>
          </a:blip>
          <a:srcRect b="0" l="0" r="0" t="0"/>
          <a:stretch/>
        </p:blipFill>
        <p:spPr>
          <a:xfrm>
            <a:off x="1267721" y="0"/>
            <a:ext cx="3152775"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603" name="Shape 603"/>
        <p:cNvGrpSpPr/>
        <p:nvPr/>
      </p:nvGrpSpPr>
      <p:grpSpPr>
        <a:xfrm>
          <a:off x="0" y="0"/>
          <a:ext cx="0" cy="0"/>
          <a:chOff x="0" y="0"/>
          <a:chExt cx="0" cy="0"/>
        </a:xfrm>
      </p:grpSpPr>
      <p:sp>
        <p:nvSpPr>
          <p:cNvPr id="604" name="Google Shape;604;p19"/>
          <p:cNvSpPr/>
          <p:nvPr/>
        </p:nvSpPr>
        <p:spPr>
          <a:xfrm>
            <a:off x="-276743" y="-187445"/>
            <a:ext cx="6372743" cy="7472030"/>
          </a:xfrm>
          <a:prstGeom prst="roundRect">
            <a:avLst>
              <a:gd fmla="val 6014"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05" name="Google Shape;605;p19"/>
          <p:cNvSpPr/>
          <p:nvPr/>
        </p:nvSpPr>
        <p:spPr>
          <a:xfrm>
            <a:off x="6096001" y="171254"/>
            <a:ext cx="3754586"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400"/>
              <a:buFont typeface="Arial"/>
              <a:buNone/>
            </a:pPr>
            <a:r>
              <a:rPr b="1" i="0" lang="en-US" sz="4400" u="none" cap="none" strike="noStrike">
                <a:solidFill>
                  <a:schemeClr val="dk1"/>
                </a:solidFill>
                <a:latin typeface="Arial"/>
                <a:ea typeface="Arial"/>
                <a:cs typeface="Arial"/>
                <a:sym typeface="Arial"/>
              </a:rPr>
              <a:t>Chương 3</a:t>
            </a:r>
            <a:endParaRPr b="1" i="0" sz="4400" u="none" cap="none" strike="noStrike">
              <a:solidFill>
                <a:schemeClr val="dk1"/>
              </a:solidFill>
              <a:latin typeface="Arial"/>
              <a:ea typeface="Arial"/>
              <a:cs typeface="Arial"/>
              <a:sym typeface="Arial"/>
            </a:endParaRPr>
          </a:p>
        </p:txBody>
      </p:sp>
      <p:sp>
        <p:nvSpPr>
          <p:cNvPr id="606" name="Google Shape;606;p19"/>
          <p:cNvSpPr/>
          <p:nvPr/>
        </p:nvSpPr>
        <p:spPr>
          <a:xfrm>
            <a:off x="4537730" y="-1948040"/>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607" name="Google Shape;607;p19"/>
          <p:cNvSpPr/>
          <p:nvPr/>
        </p:nvSpPr>
        <p:spPr>
          <a:xfrm>
            <a:off x="319541" y="7584136"/>
            <a:ext cx="11295529" cy="6965531"/>
          </a:xfrm>
          <a:prstGeom prst="roundRect">
            <a:avLst>
              <a:gd fmla="val 6114"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8" name="Google Shape;608;p19"/>
          <p:cNvSpPr/>
          <p:nvPr/>
        </p:nvSpPr>
        <p:spPr>
          <a:xfrm>
            <a:off x="296495" y="7978013"/>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 name="Google Shape;609;p19"/>
          <p:cNvSpPr/>
          <p:nvPr/>
        </p:nvSpPr>
        <p:spPr>
          <a:xfrm>
            <a:off x="830212" y="10979602"/>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 name="Google Shape;610;p19"/>
          <p:cNvSpPr/>
          <p:nvPr/>
        </p:nvSpPr>
        <p:spPr>
          <a:xfrm>
            <a:off x="73804" y="13132106"/>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 name="Google Shape;611;p19"/>
          <p:cNvSpPr/>
          <p:nvPr/>
        </p:nvSpPr>
        <p:spPr>
          <a:xfrm>
            <a:off x="9850586" y="8688806"/>
            <a:ext cx="1067824" cy="1059079"/>
          </a:xfrm>
          <a:prstGeom prst="ellipse">
            <a:avLst/>
          </a:prstGeom>
          <a:solidFill>
            <a:srgbClr val="F7CA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 name="Google Shape;612;p19"/>
          <p:cNvSpPr/>
          <p:nvPr/>
        </p:nvSpPr>
        <p:spPr>
          <a:xfrm>
            <a:off x="10879837" y="12642128"/>
            <a:ext cx="1067824" cy="1059079"/>
          </a:xfrm>
          <a:prstGeom prst="ellipse">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3" name="Google Shape;613;p19"/>
          <p:cNvSpPr/>
          <p:nvPr/>
        </p:nvSpPr>
        <p:spPr>
          <a:xfrm>
            <a:off x="9770216" y="11251535"/>
            <a:ext cx="1067824" cy="1059079"/>
          </a:xfrm>
          <a:prstGeom prst="ellipse">
            <a:avLst/>
          </a:pr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4" name="Google Shape;614;p19"/>
          <p:cNvSpPr/>
          <p:nvPr/>
        </p:nvSpPr>
        <p:spPr>
          <a:xfrm>
            <a:off x="10761869" y="14849218"/>
            <a:ext cx="1067824" cy="1059079"/>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5" name="Google Shape;615;p19"/>
          <p:cNvSpPr txBox="1"/>
          <p:nvPr/>
        </p:nvSpPr>
        <p:spPr>
          <a:xfrm>
            <a:off x="6396184" y="1055580"/>
            <a:ext cx="5433509"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Giao diện chi tiết sản phẩm</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Xem chi tiết thông tin sản phẩm về giá, thông số kỹ thuật..</a:t>
            </a:r>
            <a:endParaRPr sz="1800">
              <a:solidFill>
                <a:schemeClr val="dk1"/>
              </a:solidFill>
              <a:latin typeface="Arial"/>
              <a:ea typeface="Arial"/>
              <a:cs typeface="Arial"/>
              <a:sym typeface="Arial"/>
            </a:endParaRPr>
          </a:p>
        </p:txBody>
      </p:sp>
      <p:grpSp>
        <p:nvGrpSpPr>
          <p:cNvPr id="616" name="Google Shape;616;p19"/>
          <p:cNvGrpSpPr/>
          <p:nvPr/>
        </p:nvGrpSpPr>
        <p:grpSpPr>
          <a:xfrm>
            <a:off x="-6474601" y="2092771"/>
            <a:ext cx="2534270" cy="2284709"/>
            <a:chOff x="367051" y="2156075"/>
            <a:chExt cx="2437109" cy="2200051"/>
          </a:xfrm>
        </p:grpSpPr>
        <p:sp>
          <p:nvSpPr>
            <p:cNvPr id="617" name="Google Shape;617;p19"/>
            <p:cNvSpPr/>
            <p:nvPr/>
          </p:nvSpPr>
          <p:spPr>
            <a:xfrm>
              <a:off x="367051" y="2156075"/>
              <a:ext cx="2437109" cy="2200051"/>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18" name="Google Shape;618;p19"/>
            <p:cNvSpPr/>
            <p:nvPr/>
          </p:nvSpPr>
          <p:spPr>
            <a:xfrm>
              <a:off x="431161" y="2856215"/>
              <a:ext cx="2308887"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1:</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Cơ sở lý thuyết </a:t>
              </a:r>
              <a:endParaRPr/>
            </a:p>
          </p:txBody>
        </p:sp>
      </p:grpSp>
      <p:grpSp>
        <p:nvGrpSpPr>
          <p:cNvPr id="619" name="Google Shape;619;p19"/>
          <p:cNvGrpSpPr/>
          <p:nvPr/>
        </p:nvGrpSpPr>
        <p:grpSpPr>
          <a:xfrm>
            <a:off x="-3458368" y="2113745"/>
            <a:ext cx="2699662" cy="2284709"/>
            <a:chOff x="3158523" y="2113746"/>
            <a:chExt cx="2699662" cy="2284709"/>
          </a:xfrm>
        </p:grpSpPr>
        <p:sp>
          <p:nvSpPr>
            <p:cNvPr id="620" name="Google Shape;620;p19"/>
            <p:cNvSpPr/>
            <p:nvPr/>
          </p:nvSpPr>
          <p:spPr>
            <a:xfrm>
              <a:off x="3158523" y="2113746"/>
              <a:ext cx="2699662" cy="2284709"/>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21" name="Google Shape;621;p19"/>
            <p:cNvSpPr/>
            <p:nvPr/>
          </p:nvSpPr>
          <p:spPr>
            <a:xfrm>
              <a:off x="3421421" y="2728257"/>
              <a:ext cx="2173865" cy="923330"/>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Chương 2: </a:t>
              </a:r>
              <a:endParaRPr b="1" i="0" sz="1800" u="none" cap="none" strike="noStrike">
                <a:solidFill>
                  <a:srgbClr val="F2F2F2"/>
                </a:solidFill>
                <a:latin typeface="Arial"/>
                <a:ea typeface="Arial"/>
                <a:cs typeface="Arial"/>
                <a:sym typeface="Arial"/>
              </a:endParaRPr>
            </a:p>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Ph</a:t>
              </a:r>
              <a:r>
                <a:rPr b="1" lang="en-US" sz="1800">
                  <a:solidFill>
                    <a:srgbClr val="F2F2F2"/>
                  </a:solidFill>
                  <a:latin typeface="Arial"/>
                  <a:ea typeface="Arial"/>
                  <a:cs typeface="Arial"/>
                  <a:sym typeface="Arial"/>
                </a:rPr>
                <a:t>â</a:t>
              </a:r>
              <a:r>
                <a:rPr b="1" i="0" lang="en-US" sz="1800" u="none" cap="none" strike="noStrike">
                  <a:solidFill>
                    <a:srgbClr val="F2F2F2"/>
                  </a:solidFill>
                  <a:latin typeface="Arial"/>
                  <a:ea typeface="Arial"/>
                  <a:cs typeface="Arial"/>
                  <a:sym typeface="Arial"/>
                </a:rPr>
                <a:t>n tích &amp; thiết kế hệ thống</a:t>
              </a:r>
              <a:endParaRPr b="1" i="0" sz="1800" u="none" cap="none" strike="noStrike">
                <a:solidFill>
                  <a:srgbClr val="F2F2F2"/>
                </a:solidFill>
                <a:latin typeface="Arial"/>
                <a:ea typeface="Arial"/>
                <a:cs typeface="Arial"/>
                <a:sym typeface="Arial"/>
              </a:endParaRPr>
            </a:p>
          </p:txBody>
        </p:sp>
      </p:grpSp>
      <p:grpSp>
        <p:nvGrpSpPr>
          <p:cNvPr id="622" name="Google Shape;622;p19"/>
          <p:cNvGrpSpPr/>
          <p:nvPr/>
        </p:nvGrpSpPr>
        <p:grpSpPr>
          <a:xfrm>
            <a:off x="12668840" y="2134720"/>
            <a:ext cx="2634342" cy="2242760"/>
            <a:chOff x="9047259" y="2134720"/>
            <a:chExt cx="2634342" cy="2242760"/>
          </a:xfrm>
        </p:grpSpPr>
        <p:sp>
          <p:nvSpPr>
            <p:cNvPr id="623" name="Google Shape;623;p19"/>
            <p:cNvSpPr/>
            <p:nvPr/>
          </p:nvSpPr>
          <p:spPr>
            <a:xfrm>
              <a:off x="9047259" y="2134720"/>
              <a:ext cx="2634342" cy="2242760"/>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24" name="Google Shape;624;p19"/>
            <p:cNvSpPr/>
            <p:nvPr/>
          </p:nvSpPr>
          <p:spPr>
            <a:xfrm>
              <a:off x="9578286" y="2748923"/>
              <a:ext cx="1451684" cy="923330"/>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4:</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Cài đặt và thử nghiệm</a:t>
              </a:r>
              <a:endParaRPr b="1" i="0" sz="1800" u="none" cap="none" strike="noStrike">
                <a:solidFill>
                  <a:srgbClr val="F2F2F2"/>
                </a:solidFill>
                <a:latin typeface="Arial"/>
                <a:ea typeface="Arial"/>
                <a:cs typeface="Arial"/>
                <a:sym typeface="Arial"/>
              </a:endParaRPr>
            </a:p>
          </p:txBody>
        </p:sp>
      </p:grpSp>
      <p:pic>
        <p:nvPicPr>
          <p:cNvPr id="625" name="Google Shape;625;p19"/>
          <p:cNvPicPr preferRelativeResize="0"/>
          <p:nvPr/>
        </p:nvPicPr>
        <p:blipFill rotWithShape="1">
          <a:blip r:embed="rId3">
            <a:alphaModFix/>
          </a:blip>
          <a:srcRect b="0" l="0" r="0" t="0"/>
          <a:stretch/>
        </p:blipFill>
        <p:spPr>
          <a:xfrm>
            <a:off x="1214290" y="61504"/>
            <a:ext cx="325755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107" name="Shape 107"/>
        <p:cNvGrpSpPr/>
        <p:nvPr/>
      </p:nvGrpSpPr>
      <p:grpSpPr>
        <a:xfrm>
          <a:off x="0" y="0"/>
          <a:ext cx="0" cy="0"/>
          <a:chOff x="0" y="0"/>
          <a:chExt cx="0" cy="0"/>
        </a:xfrm>
      </p:grpSpPr>
      <p:sp>
        <p:nvSpPr>
          <p:cNvPr id="108" name="Google Shape;108;p2"/>
          <p:cNvSpPr/>
          <p:nvPr/>
        </p:nvSpPr>
        <p:spPr>
          <a:xfrm>
            <a:off x="4453393" y="-1712257"/>
            <a:ext cx="1006114" cy="999564"/>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2"/>
          <p:cNvSpPr txBox="1"/>
          <p:nvPr/>
        </p:nvSpPr>
        <p:spPr>
          <a:xfrm>
            <a:off x="5459507" y="-1619290"/>
            <a:ext cx="26445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Nhóm 7</a:t>
            </a:r>
            <a:endParaRPr/>
          </a:p>
        </p:txBody>
      </p:sp>
      <p:sp>
        <p:nvSpPr>
          <p:cNvPr id="110" name="Google Shape;110;p2"/>
          <p:cNvSpPr txBox="1"/>
          <p:nvPr/>
        </p:nvSpPr>
        <p:spPr>
          <a:xfrm>
            <a:off x="5531226" y="-1096070"/>
            <a:ext cx="357898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PHÁT TRIỂN ỨNG DỤNG TRÊN THIẾT BỊ DI ĐỘNG</a:t>
            </a:r>
            <a:endParaRPr/>
          </a:p>
        </p:txBody>
      </p:sp>
      <p:sp>
        <p:nvSpPr>
          <p:cNvPr id="111" name="Google Shape;111;p2"/>
          <p:cNvSpPr txBox="1"/>
          <p:nvPr/>
        </p:nvSpPr>
        <p:spPr>
          <a:xfrm>
            <a:off x="2340186" y="728772"/>
            <a:ext cx="751162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rgbClr val="512507"/>
                </a:solidFill>
                <a:latin typeface="Arial"/>
                <a:ea typeface="Arial"/>
                <a:cs typeface="Arial"/>
                <a:sym typeface="Arial"/>
              </a:rPr>
              <a:t>Thành viên trong nhóm </a:t>
            </a:r>
            <a:endParaRPr/>
          </a:p>
        </p:txBody>
      </p:sp>
      <p:grpSp>
        <p:nvGrpSpPr>
          <p:cNvPr id="112" name="Google Shape;112;p2"/>
          <p:cNvGrpSpPr/>
          <p:nvPr/>
        </p:nvGrpSpPr>
        <p:grpSpPr>
          <a:xfrm>
            <a:off x="778211" y="2159540"/>
            <a:ext cx="2402734" cy="2879387"/>
            <a:chOff x="778211" y="2159540"/>
            <a:chExt cx="2402734" cy="2879387"/>
          </a:xfrm>
        </p:grpSpPr>
        <p:sp>
          <p:nvSpPr>
            <p:cNvPr id="113" name="Google Shape;113;p2"/>
            <p:cNvSpPr/>
            <p:nvPr/>
          </p:nvSpPr>
          <p:spPr>
            <a:xfrm>
              <a:off x="778213" y="2159540"/>
              <a:ext cx="2402732" cy="2879387"/>
            </a:xfrm>
            <a:prstGeom prst="roundRect">
              <a:avLst>
                <a:gd fmla="val 16667" name="adj"/>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2"/>
            <p:cNvSpPr/>
            <p:nvPr/>
          </p:nvSpPr>
          <p:spPr>
            <a:xfrm>
              <a:off x="1547101" y="2518396"/>
              <a:ext cx="864951" cy="868680"/>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2"/>
            <p:cNvSpPr txBox="1"/>
            <p:nvPr/>
          </p:nvSpPr>
          <p:spPr>
            <a:xfrm>
              <a:off x="778211" y="3665494"/>
              <a:ext cx="2402732"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BE4D4"/>
                  </a:solidFill>
                  <a:latin typeface="Arial"/>
                  <a:ea typeface="Arial"/>
                  <a:cs typeface="Arial"/>
                  <a:sym typeface="Arial"/>
                </a:rPr>
                <a:t>Cao Thị Thanh Trâm</a:t>
              </a:r>
              <a:endParaRPr/>
            </a:p>
          </p:txBody>
        </p:sp>
      </p:grpSp>
      <p:grpSp>
        <p:nvGrpSpPr>
          <p:cNvPr id="116" name="Google Shape;116;p2"/>
          <p:cNvGrpSpPr/>
          <p:nvPr/>
        </p:nvGrpSpPr>
        <p:grpSpPr>
          <a:xfrm>
            <a:off x="3518170" y="2159540"/>
            <a:ext cx="2402732" cy="2879387"/>
            <a:chOff x="3518170" y="2159540"/>
            <a:chExt cx="2402732" cy="2879387"/>
          </a:xfrm>
        </p:grpSpPr>
        <p:sp>
          <p:nvSpPr>
            <p:cNvPr id="117" name="Google Shape;117;p2"/>
            <p:cNvSpPr/>
            <p:nvPr/>
          </p:nvSpPr>
          <p:spPr>
            <a:xfrm>
              <a:off x="3518170" y="2159540"/>
              <a:ext cx="2402732" cy="2879387"/>
            </a:xfrm>
            <a:prstGeom prst="roundRect">
              <a:avLst>
                <a:gd fmla="val 16667" name="adj"/>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2"/>
            <p:cNvSpPr/>
            <p:nvPr/>
          </p:nvSpPr>
          <p:spPr>
            <a:xfrm>
              <a:off x="4280171" y="2562449"/>
              <a:ext cx="868680" cy="866551"/>
            </a:xfrm>
            <a:prstGeom prst="ellipse">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2"/>
            <p:cNvSpPr txBox="1"/>
            <p:nvPr/>
          </p:nvSpPr>
          <p:spPr>
            <a:xfrm>
              <a:off x="3676386" y="3706317"/>
              <a:ext cx="2086297"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BE4D4"/>
                  </a:solidFill>
                  <a:latin typeface="Arial"/>
                  <a:ea typeface="Arial"/>
                  <a:cs typeface="Arial"/>
                  <a:sym typeface="Arial"/>
                </a:rPr>
                <a:t>Hồ Thị Ngọc Ánh</a:t>
              </a:r>
              <a:endParaRPr/>
            </a:p>
          </p:txBody>
        </p:sp>
      </p:grpSp>
      <p:grpSp>
        <p:nvGrpSpPr>
          <p:cNvPr id="120" name="Google Shape;120;p2"/>
          <p:cNvGrpSpPr/>
          <p:nvPr/>
        </p:nvGrpSpPr>
        <p:grpSpPr>
          <a:xfrm>
            <a:off x="6258127" y="2159540"/>
            <a:ext cx="2402732" cy="2879387"/>
            <a:chOff x="6258127" y="2159540"/>
            <a:chExt cx="2402732" cy="2879387"/>
          </a:xfrm>
        </p:grpSpPr>
        <p:sp>
          <p:nvSpPr>
            <p:cNvPr id="121" name="Google Shape;121;p2"/>
            <p:cNvSpPr/>
            <p:nvPr/>
          </p:nvSpPr>
          <p:spPr>
            <a:xfrm>
              <a:off x="6258127" y="2159540"/>
              <a:ext cx="2402732" cy="2879387"/>
            </a:xfrm>
            <a:prstGeom prst="roundRect">
              <a:avLst>
                <a:gd fmla="val 16667" name="adj"/>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2"/>
            <p:cNvSpPr/>
            <p:nvPr/>
          </p:nvSpPr>
          <p:spPr>
            <a:xfrm>
              <a:off x="7025153" y="2503413"/>
              <a:ext cx="914400" cy="914400"/>
            </a:xfrm>
            <a:prstGeom prst="ellipse">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
            <p:cNvSpPr txBox="1"/>
            <p:nvPr/>
          </p:nvSpPr>
          <p:spPr>
            <a:xfrm>
              <a:off x="6612430" y="3665494"/>
              <a:ext cx="1806101"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BE4D4"/>
                  </a:solidFill>
                  <a:latin typeface="Arial"/>
                  <a:ea typeface="Arial"/>
                  <a:cs typeface="Arial"/>
                  <a:sym typeface="Arial"/>
                </a:rPr>
                <a:t>Nguyễn Minh Thư</a:t>
              </a:r>
              <a:endParaRPr/>
            </a:p>
          </p:txBody>
        </p:sp>
      </p:grpSp>
      <p:grpSp>
        <p:nvGrpSpPr>
          <p:cNvPr id="124" name="Google Shape;124;p2"/>
          <p:cNvGrpSpPr/>
          <p:nvPr/>
        </p:nvGrpSpPr>
        <p:grpSpPr>
          <a:xfrm>
            <a:off x="8998084" y="2159540"/>
            <a:ext cx="2402732" cy="2879387"/>
            <a:chOff x="8998084" y="2159540"/>
            <a:chExt cx="2402732" cy="2879387"/>
          </a:xfrm>
        </p:grpSpPr>
        <p:sp>
          <p:nvSpPr>
            <p:cNvPr id="125" name="Google Shape;125;p2"/>
            <p:cNvSpPr/>
            <p:nvPr/>
          </p:nvSpPr>
          <p:spPr>
            <a:xfrm>
              <a:off x="8998084" y="2159540"/>
              <a:ext cx="2402732" cy="2879387"/>
            </a:xfrm>
            <a:prstGeom prst="roundRect">
              <a:avLst>
                <a:gd fmla="val 16667" name="adj"/>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p2"/>
            <p:cNvSpPr/>
            <p:nvPr/>
          </p:nvSpPr>
          <p:spPr>
            <a:xfrm>
              <a:off x="9765110" y="2503414"/>
              <a:ext cx="914400" cy="914400"/>
            </a:xfrm>
            <a:prstGeom prst="ellipse">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 name="Google Shape;127;p2"/>
            <p:cNvSpPr txBox="1"/>
            <p:nvPr/>
          </p:nvSpPr>
          <p:spPr>
            <a:xfrm>
              <a:off x="9364377" y="3665493"/>
              <a:ext cx="1670145"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BE4D4"/>
                  </a:solidFill>
                  <a:latin typeface="Arial"/>
                  <a:ea typeface="Arial"/>
                  <a:cs typeface="Arial"/>
                  <a:sym typeface="Arial"/>
                </a:rPr>
                <a:t>Phạm Thị Linh</a:t>
              </a:r>
              <a:endParaRPr/>
            </a:p>
          </p:txBody>
        </p:sp>
      </p:grpSp>
      <p:sp>
        <p:nvSpPr>
          <p:cNvPr id="128" name="Google Shape;128;p2"/>
          <p:cNvSpPr txBox="1"/>
          <p:nvPr/>
        </p:nvSpPr>
        <p:spPr>
          <a:xfrm>
            <a:off x="1685925" y="5494407"/>
            <a:ext cx="804072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512507"/>
                </a:solidFill>
                <a:latin typeface="Calibri"/>
                <a:ea typeface="Calibri"/>
                <a:cs typeface="Calibri"/>
                <a:sym typeface="Calibri"/>
              </a:rPr>
              <a:t>Giảng viên hướng dẫn: </a:t>
            </a:r>
            <a:r>
              <a:rPr lang="en-US" sz="2800">
                <a:solidFill>
                  <a:srgbClr val="512507"/>
                </a:solidFill>
                <a:latin typeface="Arial"/>
                <a:ea typeface="Arial"/>
                <a:cs typeface="Arial"/>
                <a:sym typeface="Arial"/>
              </a:rPr>
              <a:t>Cô </a:t>
            </a:r>
            <a:r>
              <a:rPr lang="en-US" sz="2800">
                <a:solidFill>
                  <a:srgbClr val="512507"/>
                </a:solidFill>
                <a:latin typeface="Calibri"/>
                <a:ea typeface="Calibri"/>
                <a:cs typeface="Calibri"/>
                <a:sym typeface="Calibri"/>
              </a:rPr>
              <a:t>Phan Minh Nguyệt</a:t>
            </a:r>
            <a:endParaRPr/>
          </a:p>
        </p:txBody>
      </p:sp>
      <p:sp>
        <p:nvSpPr>
          <p:cNvPr id="129" name="Google Shape;129;p2"/>
          <p:cNvSpPr txBox="1"/>
          <p:nvPr/>
        </p:nvSpPr>
        <p:spPr>
          <a:xfrm>
            <a:off x="-5063743" y="644954"/>
            <a:ext cx="506374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833C0B"/>
                </a:solidFill>
                <a:latin typeface="Arial"/>
                <a:ea typeface="Arial"/>
                <a:cs typeface="Arial"/>
                <a:sym typeface="Arial"/>
              </a:rPr>
              <a:t>Phát triển ứng dụng trên</a:t>
            </a:r>
            <a:endParaRPr/>
          </a:p>
        </p:txBody>
      </p:sp>
      <p:sp>
        <p:nvSpPr>
          <p:cNvPr id="130" name="Google Shape;130;p2"/>
          <p:cNvSpPr txBox="1"/>
          <p:nvPr/>
        </p:nvSpPr>
        <p:spPr>
          <a:xfrm>
            <a:off x="-8040044" y="2057038"/>
            <a:ext cx="62374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833C0B"/>
                </a:solidFill>
                <a:latin typeface="Arial"/>
                <a:ea typeface="Arial"/>
                <a:cs typeface="Arial"/>
                <a:sym typeface="Arial"/>
              </a:rPr>
              <a:t>Ứng dụng bán hàng (điện thoại, laptop)</a:t>
            </a:r>
            <a:endParaRPr/>
          </a:p>
        </p:txBody>
      </p:sp>
      <p:sp>
        <p:nvSpPr>
          <p:cNvPr id="131" name="Google Shape;131;p2"/>
          <p:cNvSpPr txBox="1"/>
          <p:nvPr/>
        </p:nvSpPr>
        <p:spPr>
          <a:xfrm>
            <a:off x="-10005552" y="2562449"/>
            <a:ext cx="4785852"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Ngày nay điện thoại thông minh được sử dụng rất phổ biến trong cuộc sống. Nó trở thành một thiết bị điện tử đa năng thay thế cho đồng hồ báo thức hay lịch để bàn, do vậy người chủ của nó sẽ luôn yên tâm rằng mình không bao giờ để quên một cuộc hẹn hay sự kiện nào. </a:t>
            </a:r>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Nắm bắt được những lợi ích đó chúng em đã chọn đề tài </a:t>
            </a:r>
            <a:r>
              <a:rPr b="1" i="1" lang="en-US" sz="1600">
                <a:solidFill>
                  <a:schemeClr val="dk1"/>
                </a:solidFill>
                <a:latin typeface="Arial"/>
                <a:ea typeface="Arial"/>
                <a:cs typeface="Arial"/>
                <a:sym typeface="Arial"/>
              </a:rPr>
              <a:t>“Xây dựng ứng dụng bán hàng trên android” </a:t>
            </a:r>
            <a:r>
              <a:rPr b="1" lang="en-US" sz="1600">
                <a:solidFill>
                  <a:schemeClr val="dk1"/>
                </a:solidFill>
                <a:latin typeface="Arial"/>
                <a:ea typeface="Arial"/>
                <a:cs typeface="Arial"/>
                <a:sym typeface="Arial"/>
              </a:rPr>
              <a:t>để làm báo cáo đồ án cuối kỳ này.</a:t>
            </a:r>
            <a:endParaRPr/>
          </a:p>
        </p:txBody>
      </p:sp>
      <p:sp>
        <p:nvSpPr>
          <p:cNvPr id="132" name="Google Shape;132;p2"/>
          <p:cNvSpPr txBox="1"/>
          <p:nvPr/>
        </p:nvSpPr>
        <p:spPr>
          <a:xfrm>
            <a:off x="-6625845" y="1229729"/>
            <a:ext cx="459702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833C0B"/>
                </a:solidFill>
                <a:latin typeface="Arial"/>
                <a:ea typeface="Arial"/>
                <a:cs typeface="Arial"/>
                <a:sym typeface="Arial"/>
              </a:rPr>
              <a:t>thiết bị di động</a:t>
            </a:r>
            <a:endParaRPr/>
          </a:p>
        </p:txBody>
      </p:sp>
      <p:sp>
        <p:nvSpPr>
          <p:cNvPr id="133" name="Google Shape;133;p2"/>
          <p:cNvSpPr/>
          <p:nvPr/>
        </p:nvSpPr>
        <p:spPr>
          <a:xfrm>
            <a:off x="6406487" y="7262142"/>
            <a:ext cx="2634342" cy="3429000"/>
          </a:xfrm>
          <a:prstGeom prst="roundRect">
            <a:avLst>
              <a:gd fmla="val 8816"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2"/>
          <p:cNvSpPr/>
          <p:nvPr/>
        </p:nvSpPr>
        <p:spPr>
          <a:xfrm>
            <a:off x="9263743" y="14109601"/>
            <a:ext cx="2634342" cy="3319502"/>
          </a:xfrm>
          <a:prstGeom prst="roundRect">
            <a:avLst>
              <a:gd fmla="val 10055" name="adj"/>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5" name="Google Shape;135;p2"/>
          <p:cNvPicPr preferRelativeResize="0"/>
          <p:nvPr/>
        </p:nvPicPr>
        <p:blipFill rotWithShape="1">
          <a:blip r:embed="rId8">
            <a:alphaModFix/>
          </a:blip>
          <a:srcRect b="0" l="76031" r="-18717" t="0"/>
          <a:stretch/>
        </p:blipFill>
        <p:spPr>
          <a:xfrm>
            <a:off x="6644925" y="7555084"/>
            <a:ext cx="2157465" cy="2843116"/>
          </a:xfrm>
          <a:prstGeom prst="rect">
            <a:avLst/>
          </a:prstGeom>
          <a:noFill/>
          <a:ln>
            <a:noFill/>
          </a:ln>
        </p:spPr>
      </p:pic>
      <p:pic>
        <p:nvPicPr>
          <p:cNvPr id="136" name="Google Shape;136;p2"/>
          <p:cNvPicPr preferRelativeResize="0"/>
          <p:nvPr/>
        </p:nvPicPr>
        <p:blipFill rotWithShape="1">
          <a:blip r:embed="rId9">
            <a:alphaModFix/>
          </a:blip>
          <a:srcRect b="-94" l="-51639" r="103204" t="-95"/>
          <a:stretch/>
        </p:blipFill>
        <p:spPr>
          <a:xfrm>
            <a:off x="9417644" y="14415858"/>
            <a:ext cx="2326539" cy="2706987"/>
          </a:xfrm>
          <a:prstGeom prst="rect">
            <a:avLst/>
          </a:prstGeom>
          <a:noFill/>
          <a:ln>
            <a:noFill/>
          </a:ln>
        </p:spPr>
      </p:pic>
      <p:sp>
        <p:nvSpPr>
          <p:cNvPr id="137" name="Google Shape;137;p2"/>
          <p:cNvSpPr/>
          <p:nvPr/>
        </p:nvSpPr>
        <p:spPr>
          <a:xfrm rot="-6906270">
            <a:off x="9959194" y="10749283"/>
            <a:ext cx="1053006" cy="1029403"/>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
          <p:cNvSpPr/>
          <p:nvPr/>
        </p:nvSpPr>
        <p:spPr>
          <a:xfrm rot="5921895">
            <a:off x="6988978" y="14633245"/>
            <a:ext cx="1053006" cy="1029403"/>
          </a:xfrm>
          <a:prstGeom prst="rect">
            <a:avLst/>
          </a:prstGeom>
          <a:solidFill>
            <a:srgbClr val="51250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 name="Google Shape;139;p2"/>
          <p:cNvSpPr/>
          <p:nvPr/>
        </p:nvSpPr>
        <p:spPr>
          <a:xfrm>
            <a:off x="-3449338" y="6068706"/>
            <a:ext cx="532205" cy="515285"/>
          </a:xfrm>
          <a:prstGeom prst="ellipse">
            <a:avLst/>
          </a:prstGeom>
          <a:blipFill rotWithShape="1">
            <a:blip r:embed="rId10">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 name="Google Shape;140;p2"/>
          <p:cNvSpPr txBox="1"/>
          <p:nvPr/>
        </p:nvSpPr>
        <p:spPr>
          <a:xfrm>
            <a:off x="-2953632" y="6162336"/>
            <a:ext cx="2644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Nhóm 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629" name="Shape 629"/>
        <p:cNvGrpSpPr/>
        <p:nvPr/>
      </p:nvGrpSpPr>
      <p:grpSpPr>
        <a:xfrm>
          <a:off x="0" y="0"/>
          <a:ext cx="0" cy="0"/>
          <a:chOff x="0" y="0"/>
          <a:chExt cx="0" cy="0"/>
        </a:xfrm>
      </p:grpSpPr>
      <p:sp>
        <p:nvSpPr>
          <p:cNvPr id="630" name="Google Shape;630;p20"/>
          <p:cNvSpPr/>
          <p:nvPr/>
        </p:nvSpPr>
        <p:spPr>
          <a:xfrm>
            <a:off x="-276743" y="-187445"/>
            <a:ext cx="6372743" cy="7472030"/>
          </a:xfrm>
          <a:prstGeom prst="roundRect">
            <a:avLst>
              <a:gd fmla="val 6014"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31" name="Google Shape;631;p20"/>
          <p:cNvSpPr/>
          <p:nvPr/>
        </p:nvSpPr>
        <p:spPr>
          <a:xfrm>
            <a:off x="6096001" y="171254"/>
            <a:ext cx="3754586"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400"/>
              <a:buFont typeface="Arial"/>
              <a:buNone/>
            </a:pPr>
            <a:r>
              <a:rPr b="1" i="0" lang="en-US" sz="4400" u="none" cap="none" strike="noStrike">
                <a:solidFill>
                  <a:schemeClr val="dk1"/>
                </a:solidFill>
                <a:latin typeface="Arial"/>
                <a:ea typeface="Arial"/>
                <a:cs typeface="Arial"/>
                <a:sym typeface="Arial"/>
              </a:rPr>
              <a:t>Chương 3</a:t>
            </a:r>
            <a:endParaRPr b="1" i="0" sz="4400" u="none" cap="none" strike="noStrike">
              <a:solidFill>
                <a:schemeClr val="dk1"/>
              </a:solidFill>
              <a:latin typeface="Arial"/>
              <a:ea typeface="Arial"/>
              <a:cs typeface="Arial"/>
              <a:sym typeface="Arial"/>
            </a:endParaRPr>
          </a:p>
        </p:txBody>
      </p:sp>
      <p:sp>
        <p:nvSpPr>
          <p:cNvPr id="632" name="Google Shape;632;p20"/>
          <p:cNvSpPr/>
          <p:nvPr/>
        </p:nvSpPr>
        <p:spPr>
          <a:xfrm>
            <a:off x="4537730" y="-1948040"/>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633" name="Google Shape;633;p20"/>
          <p:cNvSpPr/>
          <p:nvPr/>
        </p:nvSpPr>
        <p:spPr>
          <a:xfrm>
            <a:off x="319541" y="7584136"/>
            <a:ext cx="11295529" cy="6965531"/>
          </a:xfrm>
          <a:prstGeom prst="roundRect">
            <a:avLst>
              <a:gd fmla="val 6114"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4" name="Google Shape;634;p20"/>
          <p:cNvSpPr/>
          <p:nvPr/>
        </p:nvSpPr>
        <p:spPr>
          <a:xfrm>
            <a:off x="296495" y="7978013"/>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5" name="Google Shape;635;p20"/>
          <p:cNvSpPr/>
          <p:nvPr/>
        </p:nvSpPr>
        <p:spPr>
          <a:xfrm>
            <a:off x="830212" y="10979602"/>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6" name="Google Shape;636;p20"/>
          <p:cNvSpPr/>
          <p:nvPr/>
        </p:nvSpPr>
        <p:spPr>
          <a:xfrm>
            <a:off x="73804" y="13132106"/>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7" name="Google Shape;637;p20"/>
          <p:cNvSpPr/>
          <p:nvPr/>
        </p:nvSpPr>
        <p:spPr>
          <a:xfrm>
            <a:off x="9850586" y="8688806"/>
            <a:ext cx="1067824" cy="1059079"/>
          </a:xfrm>
          <a:prstGeom prst="ellipse">
            <a:avLst/>
          </a:prstGeom>
          <a:solidFill>
            <a:srgbClr val="F7CA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8" name="Google Shape;638;p20"/>
          <p:cNvSpPr/>
          <p:nvPr/>
        </p:nvSpPr>
        <p:spPr>
          <a:xfrm>
            <a:off x="10879837" y="12642128"/>
            <a:ext cx="1067824" cy="1059079"/>
          </a:xfrm>
          <a:prstGeom prst="ellipse">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9" name="Google Shape;639;p20"/>
          <p:cNvSpPr/>
          <p:nvPr/>
        </p:nvSpPr>
        <p:spPr>
          <a:xfrm>
            <a:off x="9770216" y="11251535"/>
            <a:ext cx="1067824" cy="1059079"/>
          </a:xfrm>
          <a:prstGeom prst="ellipse">
            <a:avLst/>
          </a:pr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 name="Google Shape;640;p20"/>
          <p:cNvSpPr/>
          <p:nvPr/>
        </p:nvSpPr>
        <p:spPr>
          <a:xfrm>
            <a:off x="10761869" y="14849218"/>
            <a:ext cx="1067824" cy="1059079"/>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 name="Google Shape;641;p20"/>
          <p:cNvSpPr txBox="1"/>
          <p:nvPr/>
        </p:nvSpPr>
        <p:spPr>
          <a:xfrm>
            <a:off x="6396184" y="1055580"/>
            <a:ext cx="5433509" cy="17851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Giao diện Giỏ hàng</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Giao diện giỏ hàng, khách hàng có thể xem xét lại một lần nữa tất cả những sản phẩm và số lượng mình đã chọn. Khi đó, có thể thêm hoặc xóa đi các sản phẩm không muốn đặt nữa trước khi thanh toán.</a:t>
            </a:r>
            <a:endParaRPr/>
          </a:p>
        </p:txBody>
      </p:sp>
      <p:grpSp>
        <p:nvGrpSpPr>
          <p:cNvPr id="642" name="Google Shape;642;p20"/>
          <p:cNvGrpSpPr/>
          <p:nvPr/>
        </p:nvGrpSpPr>
        <p:grpSpPr>
          <a:xfrm>
            <a:off x="-6474601" y="2092771"/>
            <a:ext cx="2534270" cy="2284709"/>
            <a:chOff x="367051" y="2156075"/>
            <a:chExt cx="2437109" cy="2200051"/>
          </a:xfrm>
        </p:grpSpPr>
        <p:sp>
          <p:nvSpPr>
            <p:cNvPr id="643" name="Google Shape;643;p20"/>
            <p:cNvSpPr/>
            <p:nvPr/>
          </p:nvSpPr>
          <p:spPr>
            <a:xfrm>
              <a:off x="367051" y="2156075"/>
              <a:ext cx="2437109" cy="2200051"/>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44" name="Google Shape;644;p20"/>
            <p:cNvSpPr/>
            <p:nvPr/>
          </p:nvSpPr>
          <p:spPr>
            <a:xfrm>
              <a:off x="431161" y="2856215"/>
              <a:ext cx="2308887"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1:</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Cơ sở lý thuyết </a:t>
              </a:r>
              <a:endParaRPr/>
            </a:p>
          </p:txBody>
        </p:sp>
      </p:grpSp>
      <p:grpSp>
        <p:nvGrpSpPr>
          <p:cNvPr id="645" name="Google Shape;645;p20"/>
          <p:cNvGrpSpPr/>
          <p:nvPr/>
        </p:nvGrpSpPr>
        <p:grpSpPr>
          <a:xfrm>
            <a:off x="-3458368" y="2113745"/>
            <a:ext cx="2699662" cy="2284709"/>
            <a:chOff x="3158523" y="2113746"/>
            <a:chExt cx="2699662" cy="2284709"/>
          </a:xfrm>
        </p:grpSpPr>
        <p:sp>
          <p:nvSpPr>
            <p:cNvPr id="646" name="Google Shape;646;p20"/>
            <p:cNvSpPr/>
            <p:nvPr/>
          </p:nvSpPr>
          <p:spPr>
            <a:xfrm>
              <a:off x="3158523" y="2113746"/>
              <a:ext cx="2699662" cy="2284709"/>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47" name="Google Shape;647;p20"/>
            <p:cNvSpPr/>
            <p:nvPr/>
          </p:nvSpPr>
          <p:spPr>
            <a:xfrm>
              <a:off x="3421421" y="2728257"/>
              <a:ext cx="2173865" cy="923330"/>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Chương 2: </a:t>
              </a:r>
              <a:endParaRPr b="1" i="0" sz="1800" u="none" cap="none" strike="noStrike">
                <a:solidFill>
                  <a:srgbClr val="F2F2F2"/>
                </a:solidFill>
                <a:latin typeface="Arial"/>
                <a:ea typeface="Arial"/>
                <a:cs typeface="Arial"/>
                <a:sym typeface="Arial"/>
              </a:endParaRPr>
            </a:p>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Ph</a:t>
              </a:r>
              <a:r>
                <a:rPr b="1" lang="en-US" sz="1800">
                  <a:solidFill>
                    <a:srgbClr val="F2F2F2"/>
                  </a:solidFill>
                  <a:latin typeface="Arial"/>
                  <a:ea typeface="Arial"/>
                  <a:cs typeface="Arial"/>
                  <a:sym typeface="Arial"/>
                </a:rPr>
                <a:t>â</a:t>
              </a:r>
              <a:r>
                <a:rPr b="1" i="0" lang="en-US" sz="1800" u="none" cap="none" strike="noStrike">
                  <a:solidFill>
                    <a:srgbClr val="F2F2F2"/>
                  </a:solidFill>
                  <a:latin typeface="Arial"/>
                  <a:ea typeface="Arial"/>
                  <a:cs typeface="Arial"/>
                  <a:sym typeface="Arial"/>
                </a:rPr>
                <a:t>n tích &amp; thiết kế hệ thống</a:t>
              </a:r>
              <a:endParaRPr b="1" i="0" sz="1800" u="none" cap="none" strike="noStrike">
                <a:solidFill>
                  <a:srgbClr val="F2F2F2"/>
                </a:solidFill>
                <a:latin typeface="Arial"/>
                <a:ea typeface="Arial"/>
                <a:cs typeface="Arial"/>
                <a:sym typeface="Arial"/>
              </a:endParaRPr>
            </a:p>
          </p:txBody>
        </p:sp>
      </p:grpSp>
      <p:grpSp>
        <p:nvGrpSpPr>
          <p:cNvPr id="648" name="Google Shape;648;p20"/>
          <p:cNvGrpSpPr/>
          <p:nvPr/>
        </p:nvGrpSpPr>
        <p:grpSpPr>
          <a:xfrm>
            <a:off x="12668840" y="2134720"/>
            <a:ext cx="2634342" cy="2242760"/>
            <a:chOff x="9047259" y="2134720"/>
            <a:chExt cx="2634342" cy="2242760"/>
          </a:xfrm>
        </p:grpSpPr>
        <p:sp>
          <p:nvSpPr>
            <p:cNvPr id="649" name="Google Shape;649;p20"/>
            <p:cNvSpPr/>
            <p:nvPr/>
          </p:nvSpPr>
          <p:spPr>
            <a:xfrm>
              <a:off x="9047259" y="2134720"/>
              <a:ext cx="2634342" cy="2242760"/>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50" name="Google Shape;650;p20"/>
            <p:cNvSpPr/>
            <p:nvPr/>
          </p:nvSpPr>
          <p:spPr>
            <a:xfrm>
              <a:off x="9578286" y="2748923"/>
              <a:ext cx="1451684" cy="923330"/>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4:</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Cài đặt và thử nghiệm</a:t>
              </a:r>
              <a:endParaRPr b="1" i="0" sz="1800" u="none" cap="none" strike="noStrike">
                <a:solidFill>
                  <a:srgbClr val="F2F2F2"/>
                </a:solidFill>
                <a:latin typeface="Arial"/>
                <a:ea typeface="Arial"/>
                <a:cs typeface="Arial"/>
                <a:sym typeface="Arial"/>
              </a:endParaRPr>
            </a:p>
          </p:txBody>
        </p:sp>
      </p:grpSp>
      <p:pic>
        <p:nvPicPr>
          <p:cNvPr id="651" name="Google Shape;651;p20"/>
          <p:cNvPicPr preferRelativeResize="0"/>
          <p:nvPr/>
        </p:nvPicPr>
        <p:blipFill rotWithShape="1">
          <a:blip r:embed="rId3">
            <a:alphaModFix/>
          </a:blip>
          <a:srcRect b="0" l="0" r="0" t="0"/>
          <a:stretch/>
        </p:blipFill>
        <p:spPr>
          <a:xfrm>
            <a:off x="1159341" y="62054"/>
            <a:ext cx="3211513"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655" name="Shape 655"/>
        <p:cNvGrpSpPr/>
        <p:nvPr/>
      </p:nvGrpSpPr>
      <p:grpSpPr>
        <a:xfrm>
          <a:off x="0" y="0"/>
          <a:ext cx="0" cy="0"/>
          <a:chOff x="0" y="0"/>
          <a:chExt cx="0" cy="0"/>
        </a:xfrm>
      </p:grpSpPr>
      <p:sp>
        <p:nvSpPr>
          <p:cNvPr id="656" name="Google Shape;656;p21"/>
          <p:cNvSpPr/>
          <p:nvPr/>
        </p:nvSpPr>
        <p:spPr>
          <a:xfrm>
            <a:off x="-276743" y="-187445"/>
            <a:ext cx="6372743" cy="7472030"/>
          </a:xfrm>
          <a:prstGeom prst="roundRect">
            <a:avLst>
              <a:gd fmla="val 6014"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57" name="Google Shape;657;p21"/>
          <p:cNvSpPr/>
          <p:nvPr/>
        </p:nvSpPr>
        <p:spPr>
          <a:xfrm>
            <a:off x="6096001" y="171254"/>
            <a:ext cx="3754586"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400"/>
              <a:buFont typeface="Arial"/>
              <a:buNone/>
            </a:pPr>
            <a:r>
              <a:rPr b="1" i="0" lang="en-US" sz="4400" u="none" cap="none" strike="noStrike">
                <a:solidFill>
                  <a:schemeClr val="dk1"/>
                </a:solidFill>
                <a:latin typeface="Arial"/>
                <a:ea typeface="Arial"/>
                <a:cs typeface="Arial"/>
                <a:sym typeface="Arial"/>
              </a:rPr>
              <a:t>Chương 3</a:t>
            </a:r>
            <a:endParaRPr b="1" i="0" sz="4400" u="none" cap="none" strike="noStrike">
              <a:solidFill>
                <a:schemeClr val="dk1"/>
              </a:solidFill>
              <a:latin typeface="Arial"/>
              <a:ea typeface="Arial"/>
              <a:cs typeface="Arial"/>
              <a:sym typeface="Arial"/>
            </a:endParaRPr>
          </a:p>
        </p:txBody>
      </p:sp>
      <p:sp>
        <p:nvSpPr>
          <p:cNvPr id="658" name="Google Shape;658;p21"/>
          <p:cNvSpPr/>
          <p:nvPr/>
        </p:nvSpPr>
        <p:spPr>
          <a:xfrm>
            <a:off x="4537730" y="-1948040"/>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659" name="Google Shape;659;p21"/>
          <p:cNvSpPr/>
          <p:nvPr/>
        </p:nvSpPr>
        <p:spPr>
          <a:xfrm>
            <a:off x="319541" y="7584136"/>
            <a:ext cx="11295529" cy="6965531"/>
          </a:xfrm>
          <a:prstGeom prst="roundRect">
            <a:avLst>
              <a:gd fmla="val 6114"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0" name="Google Shape;660;p21"/>
          <p:cNvSpPr/>
          <p:nvPr/>
        </p:nvSpPr>
        <p:spPr>
          <a:xfrm>
            <a:off x="296495" y="7978013"/>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1" name="Google Shape;661;p21"/>
          <p:cNvSpPr/>
          <p:nvPr/>
        </p:nvSpPr>
        <p:spPr>
          <a:xfrm>
            <a:off x="830212" y="10979602"/>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2" name="Google Shape;662;p21"/>
          <p:cNvSpPr/>
          <p:nvPr/>
        </p:nvSpPr>
        <p:spPr>
          <a:xfrm>
            <a:off x="73804" y="13132106"/>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3" name="Google Shape;663;p21"/>
          <p:cNvSpPr/>
          <p:nvPr/>
        </p:nvSpPr>
        <p:spPr>
          <a:xfrm>
            <a:off x="9850586" y="8688806"/>
            <a:ext cx="1067824" cy="1059079"/>
          </a:xfrm>
          <a:prstGeom prst="ellipse">
            <a:avLst/>
          </a:prstGeom>
          <a:solidFill>
            <a:srgbClr val="F7CA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4" name="Google Shape;664;p21"/>
          <p:cNvSpPr/>
          <p:nvPr/>
        </p:nvSpPr>
        <p:spPr>
          <a:xfrm>
            <a:off x="10879837" y="12642128"/>
            <a:ext cx="1067824" cy="1059079"/>
          </a:xfrm>
          <a:prstGeom prst="ellipse">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5" name="Google Shape;665;p21"/>
          <p:cNvSpPr/>
          <p:nvPr/>
        </p:nvSpPr>
        <p:spPr>
          <a:xfrm>
            <a:off x="9770216" y="11251535"/>
            <a:ext cx="1067824" cy="1059079"/>
          </a:xfrm>
          <a:prstGeom prst="ellipse">
            <a:avLst/>
          </a:pr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6" name="Google Shape;666;p21"/>
          <p:cNvSpPr/>
          <p:nvPr/>
        </p:nvSpPr>
        <p:spPr>
          <a:xfrm>
            <a:off x="10761869" y="14849218"/>
            <a:ext cx="1067824" cy="1059079"/>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 name="Google Shape;667;p21"/>
          <p:cNvSpPr txBox="1"/>
          <p:nvPr/>
        </p:nvSpPr>
        <p:spPr>
          <a:xfrm>
            <a:off x="6396184" y="1055580"/>
            <a:ext cx="5433509" cy="12311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Giao diện Đơn hàng</a:t>
            </a:r>
            <a:endParaRPr b="1" sz="20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Hiển thị toàn bộ danh sách các sản phẩm đã đặt hàng và hiển thị tổng số lượng các sản phẩm mà khách hàng đã đặt.</a:t>
            </a:r>
            <a:endParaRPr/>
          </a:p>
        </p:txBody>
      </p:sp>
      <p:grpSp>
        <p:nvGrpSpPr>
          <p:cNvPr id="668" name="Google Shape;668;p21"/>
          <p:cNvGrpSpPr/>
          <p:nvPr/>
        </p:nvGrpSpPr>
        <p:grpSpPr>
          <a:xfrm>
            <a:off x="-6474601" y="2092771"/>
            <a:ext cx="2534270" cy="2284709"/>
            <a:chOff x="367051" y="2156075"/>
            <a:chExt cx="2437109" cy="2200051"/>
          </a:xfrm>
        </p:grpSpPr>
        <p:sp>
          <p:nvSpPr>
            <p:cNvPr id="669" name="Google Shape;669;p21"/>
            <p:cNvSpPr/>
            <p:nvPr/>
          </p:nvSpPr>
          <p:spPr>
            <a:xfrm>
              <a:off x="367051" y="2156075"/>
              <a:ext cx="2437109" cy="2200051"/>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70" name="Google Shape;670;p21"/>
            <p:cNvSpPr/>
            <p:nvPr/>
          </p:nvSpPr>
          <p:spPr>
            <a:xfrm>
              <a:off x="431161" y="2856215"/>
              <a:ext cx="2308887"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1:</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Cơ sở lý thuyết </a:t>
              </a:r>
              <a:endParaRPr/>
            </a:p>
          </p:txBody>
        </p:sp>
      </p:grpSp>
      <p:grpSp>
        <p:nvGrpSpPr>
          <p:cNvPr id="671" name="Google Shape;671;p21"/>
          <p:cNvGrpSpPr/>
          <p:nvPr/>
        </p:nvGrpSpPr>
        <p:grpSpPr>
          <a:xfrm>
            <a:off x="-3458368" y="2113745"/>
            <a:ext cx="2699662" cy="2284709"/>
            <a:chOff x="3158523" y="2113746"/>
            <a:chExt cx="2699662" cy="2284709"/>
          </a:xfrm>
        </p:grpSpPr>
        <p:sp>
          <p:nvSpPr>
            <p:cNvPr id="672" name="Google Shape;672;p21"/>
            <p:cNvSpPr/>
            <p:nvPr/>
          </p:nvSpPr>
          <p:spPr>
            <a:xfrm>
              <a:off x="3158523" y="2113746"/>
              <a:ext cx="2699662" cy="2284709"/>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73" name="Google Shape;673;p21"/>
            <p:cNvSpPr/>
            <p:nvPr/>
          </p:nvSpPr>
          <p:spPr>
            <a:xfrm>
              <a:off x="3421421" y="2728257"/>
              <a:ext cx="2173865" cy="923330"/>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Chương 2: </a:t>
              </a:r>
              <a:endParaRPr b="1" i="0" sz="1800" u="none" cap="none" strike="noStrike">
                <a:solidFill>
                  <a:srgbClr val="F2F2F2"/>
                </a:solidFill>
                <a:latin typeface="Arial"/>
                <a:ea typeface="Arial"/>
                <a:cs typeface="Arial"/>
                <a:sym typeface="Arial"/>
              </a:endParaRPr>
            </a:p>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Ph</a:t>
              </a:r>
              <a:r>
                <a:rPr b="1" lang="en-US" sz="1800">
                  <a:solidFill>
                    <a:srgbClr val="F2F2F2"/>
                  </a:solidFill>
                  <a:latin typeface="Arial"/>
                  <a:ea typeface="Arial"/>
                  <a:cs typeface="Arial"/>
                  <a:sym typeface="Arial"/>
                </a:rPr>
                <a:t>â</a:t>
              </a:r>
              <a:r>
                <a:rPr b="1" i="0" lang="en-US" sz="1800" u="none" cap="none" strike="noStrike">
                  <a:solidFill>
                    <a:srgbClr val="F2F2F2"/>
                  </a:solidFill>
                  <a:latin typeface="Arial"/>
                  <a:ea typeface="Arial"/>
                  <a:cs typeface="Arial"/>
                  <a:sym typeface="Arial"/>
                </a:rPr>
                <a:t>n tích &amp; thiết kế hệ thống</a:t>
              </a:r>
              <a:endParaRPr b="1" i="0" sz="1800" u="none" cap="none" strike="noStrike">
                <a:solidFill>
                  <a:srgbClr val="F2F2F2"/>
                </a:solidFill>
                <a:latin typeface="Arial"/>
                <a:ea typeface="Arial"/>
                <a:cs typeface="Arial"/>
                <a:sym typeface="Arial"/>
              </a:endParaRPr>
            </a:p>
          </p:txBody>
        </p:sp>
      </p:grpSp>
      <p:grpSp>
        <p:nvGrpSpPr>
          <p:cNvPr id="674" name="Google Shape;674;p21"/>
          <p:cNvGrpSpPr/>
          <p:nvPr/>
        </p:nvGrpSpPr>
        <p:grpSpPr>
          <a:xfrm>
            <a:off x="12668840" y="2134720"/>
            <a:ext cx="2634342" cy="2242760"/>
            <a:chOff x="9047259" y="2134720"/>
            <a:chExt cx="2634342" cy="2242760"/>
          </a:xfrm>
        </p:grpSpPr>
        <p:sp>
          <p:nvSpPr>
            <p:cNvPr id="675" name="Google Shape;675;p21"/>
            <p:cNvSpPr/>
            <p:nvPr/>
          </p:nvSpPr>
          <p:spPr>
            <a:xfrm>
              <a:off x="9047259" y="2134720"/>
              <a:ext cx="2634342" cy="2242760"/>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76" name="Google Shape;676;p21"/>
            <p:cNvSpPr/>
            <p:nvPr/>
          </p:nvSpPr>
          <p:spPr>
            <a:xfrm>
              <a:off x="9578286" y="2748923"/>
              <a:ext cx="1451684" cy="923330"/>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4:</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Cài đặt và thử nghiệm</a:t>
              </a:r>
              <a:endParaRPr b="1" i="0" sz="1800" u="none" cap="none" strike="noStrike">
                <a:solidFill>
                  <a:srgbClr val="F2F2F2"/>
                </a:solidFill>
                <a:latin typeface="Arial"/>
                <a:ea typeface="Arial"/>
                <a:cs typeface="Arial"/>
                <a:sym typeface="Arial"/>
              </a:endParaRPr>
            </a:p>
          </p:txBody>
        </p:sp>
      </p:grpSp>
      <p:pic>
        <p:nvPicPr>
          <p:cNvPr id="677" name="Google Shape;677;p21"/>
          <p:cNvPicPr preferRelativeResize="0"/>
          <p:nvPr/>
        </p:nvPicPr>
        <p:blipFill rotWithShape="1">
          <a:blip r:embed="rId3">
            <a:alphaModFix/>
          </a:blip>
          <a:srcRect b="0" l="0" r="0" t="0"/>
          <a:stretch/>
        </p:blipFill>
        <p:spPr>
          <a:xfrm>
            <a:off x="1210175" y="-44574"/>
            <a:ext cx="3198813"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681" name="Shape 681"/>
        <p:cNvGrpSpPr/>
        <p:nvPr/>
      </p:nvGrpSpPr>
      <p:grpSpPr>
        <a:xfrm>
          <a:off x="0" y="0"/>
          <a:ext cx="0" cy="0"/>
          <a:chOff x="0" y="0"/>
          <a:chExt cx="0" cy="0"/>
        </a:xfrm>
      </p:grpSpPr>
      <p:sp>
        <p:nvSpPr>
          <p:cNvPr id="682" name="Google Shape;682;p22"/>
          <p:cNvSpPr/>
          <p:nvPr/>
        </p:nvSpPr>
        <p:spPr>
          <a:xfrm>
            <a:off x="-276743" y="-187445"/>
            <a:ext cx="6372743" cy="7472030"/>
          </a:xfrm>
          <a:prstGeom prst="roundRect">
            <a:avLst>
              <a:gd fmla="val 6014"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83" name="Google Shape;683;p22"/>
          <p:cNvSpPr/>
          <p:nvPr/>
        </p:nvSpPr>
        <p:spPr>
          <a:xfrm>
            <a:off x="6096001" y="171254"/>
            <a:ext cx="3754586"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400"/>
              <a:buFont typeface="Arial"/>
              <a:buNone/>
            </a:pPr>
            <a:r>
              <a:rPr b="1" i="0" lang="en-US" sz="4400" u="none" cap="none" strike="noStrike">
                <a:solidFill>
                  <a:schemeClr val="dk1"/>
                </a:solidFill>
                <a:latin typeface="Arial"/>
                <a:ea typeface="Arial"/>
                <a:cs typeface="Arial"/>
                <a:sym typeface="Arial"/>
              </a:rPr>
              <a:t>Chương 3</a:t>
            </a:r>
            <a:endParaRPr b="1" i="0" sz="4400" u="none" cap="none" strike="noStrike">
              <a:solidFill>
                <a:schemeClr val="dk1"/>
              </a:solidFill>
              <a:latin typeface="Arial"/>
              <a:ea typeface="Arial"/>
              <a:cs typeface="Arial"/>
              <a:sym typeface="Arial"/>
            </a:endParaRPr>
          </a:p>
        </p:txBody>
      </p:sp>
      <p:sp>
        <p:nvSpPr>
          <p:cNvPr id="684" name="Google Shape;684;p22"/>
          <p:cNvSpPr/>
          <p:nvPr/>
        </p:nvSpPr>
        <p:spPr>
          <a:xfrm>
            <a:off x="4537730" y="-1948040"/>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685" name="Google Shape;685;p22"/>
          <p:cNvSpPr/>
          <p:nvPr/>
        </p:nvSpPr>
        <p:spPr>
          <a:xfrm>
            <a:off x="319541" y="7584136"/>
            <a:ext cx="11295529" cy="6965531"/>
          </a:xfrm>
          <a:prstGeom prst="roundRect">
            <a:avLst>
              <a:gd fmla="val 6114"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6" name="Google Shape;686;p22"/>
          <p:cNvSpPr/>
          <p:nvPr/>
        </p:nvSpPr>
        <p:spPr>
          <a:xfrm>
            <a:off x="296495" y="7978013"/>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7" name="Google Shape;687;p22"/>
          <p:cNvSpPr/>
          <p:nvPr/>
        </p:nvSpPr>
        <p:spPr>
          <a:xfrm>
            <a:off x="830212" y="10979602"/>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 name="Google Shape;688;p22"/>
          <p:cNvSpPr/>
          <p:nvPr/>
        </p:nvSpPr>
        <p:spPr>
          <a:xfrm>
            <a:off x="73804" y="13132106"/>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 name="Google Shape;689;p22"/>
          <p:cNvSpPr/>
          <p:nvPr/>
        </p:nvSpPr>
        <p:spPr>
          <a:xfrm>
            <a:off x="9850586" y="8688806"/>
            <a:ext cx="1067824" cy="1059079"/>
          </a:xfrm>
          <a:prstGeom prst="ellipse">
            <a:avLst/>
          </a:prstGeom>
          <a:solidFill>
            <a:srgbClr val="F7CA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0" name="Google Shape;690;p22"/>
          <p:cNvSpPr/>
          <p:nvPr/>
        </p:nvSpPr>
        <p:spPr>
          <a:xfrm>
            <a:off x="10879837" y="12642128"/>
            <a:ext cx="1067824" cy="1059079"/>
          </a:xfrm>
          <a:prstGeom prst="ellipse">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1" name="Google Shape;691;p22"/>
          <p:cNvSpPr/>
          <p:nvPr/>
        </p:nvSpPr>
        <p:spPr>
          <a:xfrm>
            <a:off x="9770216" y="11251535"/>
            <a:ext cx="1067824" cy="1059079"/>
          </a:xfrm>
          <a:prstGeom prst="ellipse">
            <a:avLst/>
          </a:pr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2" name="Google Shape;692;p22"/>
          <p:cNvSpPr/>
          <p:nvPr/>
        </p:nvSpPr>
        <p:spPr>
          <a:xfrm>
            <a:off x="10761869" y="14849218"/>
            <a:ext cx="1067824" cy="1059079"/>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3" name="Google Shape;693;p22"/>
          <p:cNvSpPr txBox="1"/>
          <p:nvPr/>
        </p:nvSpPr>
        <p:spPr>
          <a:xfrm>
            <a:off x="6396184" y="1061229"/>
            <a:ext cx="5433509" cy="233910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Giao diện thanh toán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Khi đã chắc chắn các sản phẩm muốn mua, khách hàng sẽ đến với bước thanh toán.</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Ở giao diện này sẽ có Số tiền, Số điện thoại, Email, Địa chỉ giao hàng.</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Cuối cùng, khách hàng chỉ cần thực hiện thao tác thanh toán là hoàn tất quá trình đặt hàng của mình.</a:t>
            </a:r>
            <a:endParaRPr/>
          </a:p>
        </p:txBody>
      </p:sp>
      <p:grpSp>
        <p:nvGrpSpPr>
          <p:cNvPr id="694" name="Google Shape;694;p22"/>
          <p:cNvGrpSpPr/>
          <p:nvPr/>
        </p:nvGrpSpPr>
        <p:grpSpPr>
          <a:xfrm>
            <a:off x="-6474601" y="2092771"/>
            <a:ext cx="2534270" cy="2284709"/>
            <a:chOff x="367051" y="2156075"/>
            <a:chExt cx="2437109" cy="2200051"/>
          </a:xfrm>
        </p:grpSpPr>
        <p:sp>
          <p:nvSpPr>
            <p:cNvPr id="695" name="Google Shape;695;p22"/>
            <p:cNvSpPr/>
            <p:nvPr/>
          </p:nvSpPr>
          <p:spPr>
            <a:xfrm>
              <a:off x="367051" y="2156075"/>
              <a:ext cx="2437109" cy="2200051"/>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96" name="Google Shape;696;p22"/>
            <p:cNvSpPr/>
            <p:nvPr/>
          </p:nvSpPr>
          <p:spPr>
            <a:xfrm>
              <a:off x="431161" y="2856215"/>
              <a:ext cx="2308887"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1:</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Cơ sở lý thuyết </a:t>
              </a:r>
              <a:endParaRPr/>
            </a:p>
          </p:txBody>
        </p:sp>
      </p:grpSp>
      <p:grpSp>
        <p:nvGrpSpPr>
          <p:cNvPr id="697" name="Google Shape;697;p22"/>
          <p:cNvGrpSpPr/>
          <p:nvPr/>
        </p:nvGrpSpPr>
        <p:grpSpPr>
          <a:xfrm>
            <a:off x="-3458368" y="2113745"/>
            <a:ext cx="2699662" cy="2284709"/>
            <a:chOff x="3158523" y="2113746"/>
            <a:chExt cx="2699662" cy="2284709"/>
          </a:xfrm>
        </p:grpSpPr>
        <p:sp>
          <p:nvSpPr>
            <p:cNvPr id="698" name="Google Shape;698;p22"/>
            <p:cNvSpPr/>
            <p:nvPr/>
          </p:nvSpPr>
          <p:spPr>
            <a:xfrm>
              <a:off x="3158523" y="2113746"/>
              <a:ext cx="2699662" cy="2284709"/>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99" name="Google Shape;699;p22"/>
            <p:cNvSpPr/>
            <p:nvPr/>
          </p:nvSpPr>
          <p:spPr>
            <a:xfrm>
              <a:off x="3421421" y="2728257"/>
              <a:ext cx="2173865" cy="923330"/>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Chương 2: </a:t>
              </a:r>
              <a:endParaRPr b="1" i="0" sz="1800" u="none" cap="none" strike="noStrike">
                <a:solidFill>
                  <a:srgbClr val="F2F2F2"/>
                </a:solidFill>
                <a:latin typeface="Arial"/>
                <a:ea typeface="Arial"/>
                <a:cs typeface="Arial"/>
                <a:sym typeface="Arial"/>
              </a:endParaRPr>
            </a:p>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Ph</a:t>
              </a:r>
              <a:r>
                <a:rPr b="1" lang="en-US" sz="1800">
                  <a:solidFill>
                    <a:srgbClr val="F2F2F2"/>
                  </a:solidFill>
                  <a:latin typeface="Arial"/>
                  <a:ea typeface="Arial"/>
                  <a:cs typeface="Arial"/>
                  <a:sym typeface="Arial"/>
                </a:rPr>
                <a:t>â</a:t>
              </a:r>
              <a:r>
                <a:rPr b="1" i="0" lang="en-US" sz="1800" u="none" cap="none" strike="noStrike">
                  <a:solidFill>
                    <a:srgbClr val="F2F2F2"/>
                  </a:solidFill>
                  <a:latin typeface="Arial"/>
                  <a:ea typeface="Arial"/>
                  <a:cs typeface="Arial"/>
                  <a:sym typeface="Arial"/>
                </a:rPr>
                <a:t>n tích &amp; thiết kế hệ thống</a:t>
              </a:r>
              <a:endParaRPr b="1" i="0" sz="1800" u="none" cap="none" strike="noStrike">
                <a:solidFill>
                  <a:srgbClr val="F2F2F2"/>
                </a:solidFill>
                <a:latin typeface="Arial"/>
                <a:ea typeface="Arial"/>
                <a:cs typeface="Arial"/>
                <a:sym typeface="Arial"/>
              </a:endParaRPr>
            </a:p>
          </p:txBody>
        </p:sp>
      </p:grpSp>
      <p:grpSp>
        <p:nvGrpSpPr>
          <p:cNvPr id="700" name="Google Shape;700;p22"/>
          <p:cNvGrpSpPr/>
          <p:nvPr/>
        </p:nvGrpSpPr>
        <p:grpSpPr>
          <a:xfrm>
            <a:off x="12668840" y="2134720"/>
            <a:ext cx="2634342" cy="2242760"/>
            <a:chOff x="9047259" y="2134720"/>
            <a:chExt cx="2634342" cy="2242760"/>
          </a:xfrm>
        </p:grpSpPr>
        <p:sp>
          <p:nvSpPr>
            <p:cNvPr id="701" name="Google Shape;701;p22"/>
            <p:cNvSpPr/>
            <p:nvPr/>
          </p:nvSpPr>
          <p:spPr>
            <a:xfrm>
              <a:off x="9047259" y="2134720"/>
              <a:ext cx="2634342" cy="2242760"/>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02" name="Google Shape;702;p22"/>
            <p:cNvSpPr/>
            <p:nvPr/>
          </p:nvSpPr>
          <p:spPr>
            <a:xfrm>
              <a:off x="9578286" y="2748923"/>
              <a:ext cx="1451684" cy="923330"/>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4:</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Cài đặt và thử nghiệm</a:t>
              </a:r>
              <a:endParaRPr b="1" i="0" sz="1800" u="none" cap="none" strike="noStrike">
                <a:solidFill>
                  <a:srgbClr val="F2F2F2"/>
                </a:solidFill>
                <a:latin typeface="Arial"/>
                <a:ea typeface="Arial"/>
                <a:cs typeface="Arial"/>
                <a:sym typeface="Arial"/>
              </a:endParaRPr>
            </a:p>
          </p:txBody>
        </p:sp>
      </p:grpSp>
      <p:pic>
        <p:nvPicPr>
          <p:cNvPr descr="Ảnh có chứa văn bản&#10;&#10;Mô tả được tạo tự động" id="703" name="Google Shape;703;p22"/>
          <p:cNvPicPr preferRelativeResize="0"/>
          <p:nvPr/>
        </p:nvPicPr>
        <p:blipFill rotWithShape="1">
          <a:blip r:embed="rId3">
            <a:alphaModFix/>
          </a:blip>
          <a:srcRect b="0" l="0" r="0" t="0"/>
          <a:stretch/>
        </p:blipFill>
        <p:spPr>
          <a:xfrm>
            <a:off x="1028406" y="129717"/>
            <a:ext cx="3562350" cy="6638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707" name="Shape 707"/>
        <p:cNvGrpSpPr/>
        <p:nvPr/>
      </p:nvGrpSpPr>
      <p:grpSpPr>
        <a:xfrm>
          <a:off x="0" y="0"/>
          <a:ext cx="0" cy="0"/>
          <a:chOff x="0" y="0"/>
          <a:chExt cx="0" cy="0"/>
        </a:xfrm>
      </p:grpSpPr>
      <p:sp>
        <p:nvSpPr>
          <p:cNvPr id="708" name="Google Shape;708;p23"/>
          <p:cNvSpPr/>
          <p:nvPr/>
        </p:nvSpPr>
        <p:spPr>
          <a:xfrm>
            <a:off x="4537730" y="274055"/>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709" name="Google Shape;709;p23"/>
          <p:cNvSpPr/>
          <p:nvPr/>
        </p:nvSpPr>
        <p:spPr>
          <a:xfrm>
            <a:off x="10761869" y="14849218"/>
            <a:ext cx="1067824" cy="1059079"/>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0" name="Google Shape;710;p23"/>
          <p:cNvSpPr txBox="1"/>
          <p:nvPr/>
        </p:nvSpPr>
        <p:spPr>
          <a:xfrm>
            <a:off x="-4571993" y="5332405"/>
            <a:ext cx="2644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Ghi chú nội dung 3</a:t>
            </a:r>
            <a:endParaRPr/>
          </a:p>
        </p:txBody>
      </p:sp>
      <p:sp>
        <p:nvSpPr>
          <p:cNvPr id="711" name="Google Shape;711;p23"/>
          <p:cNvSpPr/>
          <p:nvPr/>
        </p:nvSpPr>
        <p:spPr>
          <a:xfrm>
            <a:off x="492532" y="8198255"/>
            <a:ext cx="5518634" cy="3266833"/>
          </a:xfrm>
          <a:prstGeom prst="roundRect">
            <a:avLst>
              <a:gd fmla="val 843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2" name="Google Shape;712;p23"/>
          <p:cNvSpPr/>
          <p:nvPr/>
        </p:nvSpPr>
        <p:spPr>
          <a:xfrm>
            <a:off x="492532" y="16176640"/>
            <a:ext cx="5518634" cy="1917283"/>
          </a:xfrm>
          <a:prstGeom prst="roundRect">
            <a:avLst>
              <a:gd fmla="val 9659"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13" name="Google Shape;713;p23"/>
          <p:cNvPicPr preferRelativeResize="0"/>
          <p:nvPr/>
        </p:nvPicPr>
        <p:blipFill rotWithShape="1">
          <a:blip r:embed="rId3">
            <a:alphaModFix/>
          </a:blip>
          <a:srcRect b="-100166" l="26091" r="31224" t="100167"/>
          <a:stretch/>
        </p:blipFill>
        <p:spPr>
          <a:xfrm>
            <a:off x="6902302" y="10358603"/>
            <a:ext cx="4547331" cy="5992491"/>
          </a:xfrm>
          <a:prstGeom prst="rect">
            <a:avLst/>
          </a:prstGeom>
          <a:noFill/>
          <a:ln>
            <a:noFill/>
          </a:ln>
        </p:spPr>
      </p:pic>
      <p:grpSp>
        <p:nvGrpSpPr>
          <p:cNvPr id="714" name="Google Shape;714;p23"/>
          <p:cNvGrpSpPr/>
          <p:nvPr/>
        </p:nvGrpSpPr>
        <p:grpSpPr>
          <a:xfrm>
            <a:off x="3158523" y="2113746"/>
            <a:ext cx="2699662" cy="2284709"/>
            <a:chOff x="3158523" y="2113746"/>
            <a:chExt cx="2699662" cy="2284709"/>
          </a:xfrm>
        </p:grpSpPr>
        <p:sp>
          <p:nvSpPr>
            <p:cNvPr id="715" name="Google Shape;715;p23"/>
            <p:cNvSpPr/>
            <p:nvPr/>
          </p:nvSpPr>
          <p:spPr>
            <a:xfrm>
              <a:off x="3158523" y="2113746"/>
              <a:ext cx="2699662" cy="2284709"/>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16" name="Google Shape;716;p23"/>
            <p:cNvSpPr/>
            <p:nvPr/>
          </p:nvSpPr>
          <p:spPr>
            <a:xfrm>
              <a:off x="3421421" y="2728257"/>
              <a:ext cx="2173865" cy="923330"/>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Chương 2: </a:t>
              </a:r>
              <a:endParaRPr b="1" i="0" sz="1800" u="none" cap="none" strike="noStrike">
                <a:solidFill>
                  <a:srgbClr val="F2F2F2"/>
                </a:solidFill>
                <a:latin typeface="Arial"/>
                <a:ea typeface="Arial"/>
                <a:cs typeface="Arial"/>
                <a:sym typeface="Arial"/>
              </a:endParaRPr>
            </a:p>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Ph</a:t>
              </a:r>
              <a:r>
                <a:rPr b="1" lang="en-US" sz="1800">
                  <a:solidFill>
                    <a:srgbClr val="F2F2F2"/>
                  </a:solidFill>
                  <a:latin typeface="Arial"/>
                  <a:ea typeface="Arial"/>
                  <a:cs typeface="Arial"/>
                  <a:sym typeface="Arial"/>
                </a:rPr>
                <a:t>â</a:t>
              </a:r>
              <a:r>
                <a:rPr b="1" i="0" lang="en-US" sz="1800" u="none" cap="none" strike="noStrike">
                  <a:solidFill>
                    <a:srgbClr val="F2F2F2"/>
                  </a:solidFill>
                  <a:latin typeface="Arial"/>
                  <a:ea typeface="Arial"/>
                  <a:cs typeface="Arial"/>
                  <a:sym typeface="Arial"/>
                </a:rPr>
                <a:t>n tích &amp; thiết kế hệ thống</a:t>
              </a:r>
              <a:endParaRPr b="1" i="0" sz="1800" u="none" cap="none" strike="noStrike">
                <a:solidFill>
                  <a:srgbClr val="F2F2F2"/>
                </a:solidFill>
                <a:latin typeface="Arial"/>
                <a:ea typeface="Arial"/>
                <a:cs typeface="Arial"/>
                <a:sym typeface="Arial"/>
              </a:endParaRPr>
            </a:p>
          </p:txBody>
        </p:sp>
      </p:grpSp>
      <p:grpSp>
        <p:nvGrpSpPr>
          <p:cNvPr id="717" name="Google Shape;717;p23"/>
          <p:cNvGrpSpPr/>
          <p:nvPr/>
        </p:nvGrpSpPr>
        <p:grpSpPr>
          <a:xfrm>
            <a:off x="6212548" y="2156075"/>
            <a:ext cx="2480348" cy="2242760"/>
            <a:chOff x="6212548" y="2134720"/>
            <a:chExt cx="2480348" cy="2242760"/>
          </a:xfrm>
        </p:grpSpPr>
        <p:sp>
          <p:nvSpPr>
            <p:cNvPr id="718" name="Google Shape;718;p23"/>
            <p:cNvSpPr/>
            <p:nvPr/>
          </p:nvSpPr>
          <p:spPr>
            <a:xfrm>
              <a:off x="6212548" y="2134720"/>
              <a:ext cx="2480348" cy="2242760"/>
            </a:xfrm>
            <a:prstGeom prst="roundRect">
              <a:avLst>
                <a:gd fmla="val 21776"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19" name="Google Shape;719;p23"/>
            <p:cNvSpPr/>
            <p:nvPr/>
          </p:nvSpPr>
          <p:spPr>
            <a:xfrm>
              <a:off x="6493085" y="2728257"/>
              <a:ext cx="1919273" cy="923330"/>
            </a:xfrm>
            <a:prstGeom prst="rect">
              <a:avLst/>
            </a:prstGeom>
            <a:solidFill>
              <a:srgbClr val="6194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3: Giao diện ứng dụng</a:t>
              </a:r>
              <a:endParaRPr b="1" i="0" sz="1800" u="none" cap="none" strike="noStrike">
                <a:solidFill>
                  <a:srgbClr val="F2F2F2"/>
                </a:solidFill>
                <a:latin typeface="Arial"/>
                <a:ea typeface="Arial"/>
                <a:cs typeface="Arial"/>
                <a:sym typeface="Arial"/>
              </a:endParaRPr>
            </a:p>
          </p:txBody>
        </p:sp>
      </p:grpSp>
      <p:grpSp>
        <p:nvGrpSpPr>
          <p:cNvPr id="720" name="Google Shape;720;p23"/>
          <p:cNvGrpSpPr/>
          <p:nvPr/>
        </p:nvGrpSpPr>
        <p:grpSpPr>
          <a:xfrm>
            <a:off x="281680" y="2118131"/>
            <a:ext cx="2699662" cy="2318648"/>
            <a:chOff x="367051" y="2156075"/>
            <a:chExt cx="2437109" cy="2200051"/>
          </a:xfrm>
        </p:grpSpPr>
        <p:sp>
          <p:nvSpPr>
            <p:cNvPr id="721" name="Google Shape;721;p23"/>
            <p:cNvSpPr/>
            <p:nvPr/>
          </p:nvSpPr>
          <p:spPr>
            <a:xfrm>
              <a:off x="367051" y="2156075"/>
              <a:ext cx="2437109" cy="2200051"/>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22" name="Google Shape;722;p23"/>
            <p:cNvSpPr/>
            <p:nvPr/>
          </p:nvSpPr>
          <p:spPr>
            <a:xfrm>
              <a:off x="431161" y="2856215"/>
              <a:ext cx="2308887"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1:</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Cơ sở lý thuyết </a:t>
              </a:r>
              <a:endParaRPr/>
            </a:p>
          </p:txBody>
        </p:sp>
      </p:grpSp>
      <p:grpSp>
        <p:nvGrpSpPr>
          <p:cNvPr id="723" name="Google Shape;723;p23"/>
          <p:cNvGrpSpPr/>
          <p:nvPr/>
        </p:nvGrpSpPr>
        <p:grpSpPr>
          <a:xfrm>
            <a:off x="9047259" y="2134720"/>
            <a:ext cx="2634342" cy="2242760"/>
            <a:chOff x="9047259" y="2134720"/>
            <a:chExt cx="2634342" cy="2242760"/>
          </a:xfrm>
        </p:grpSpPr>
        <p:sp>
          <p:nvSpPr>
            <p:cNvPr id="724" name="Google Shape;724;p23"/>
            <p:cNvSpPr/>
            <p:nvPr/>
          </p:nvSpPr>
          <p:spPr>
            <a:xfrm>
              <a:off x="9047259" y="2134720"/>
              <a:ext cx="2634342" cy="2242760"/>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25" name="Google Shape;725;p23"/>
            <p:cNvSpPr/>
            <p:nvPr/>
          </p:nvSpPr>
          <p:spPr>
            <a:xfrm>
              <a:off x="9578286" y="2748923"/>
              <a:ext cx="1451684" cy="923330"/>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4:</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Cài đặt và thử nghiệm</a:t>
              </a:r>
              <a:endParaRPr b="1" i="0" sz="1800" u="none" cap="none" strike="noStrike">
                <a:solidFill>
                  <a:srgbClr val="F2F2F2"/>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729" name="Shape 729"/>
        <p:cNvGrpSpPr/>
        <p:nvPr/>
      </p:nvGrpSpPr>
      <p:grpSpPr>
        <a:xfrm>
          <a:off x="0" y="0"/>
          <a:ext cx="0" cy="0"/>
          <a:chOff x="0" y="0"/>
          <a:chExt cx="0" cy="0"/>
        </a:xfrm>
      </p:grpSpPr>
      <p:sp>
        <p:nvSpPr>
          <p:cNvPr id="730" name="Google Shape;730;p24"/>
          <p:cNvSpPr/>
          <p:nvPr/>
        </p:nvSpPr>
        <p:spPr>
          <a:xfrm>
            <a:off x="-398604" y="-337426"/>
            <a:ext cx="13166953" cy="7447134"/>
          </a:xfrm>
          <a:prstGeom prst="roundRect">
            <a:avLst>
              <a:gd fmla="val 7738"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31" name="Google Shape;731;p24"/>
          <p:cNvSpPr/>
          <p:nvPr/>
        </p:nvSpPr>
        <p:spPr>
          <a:xfrm>
            <a:off x="144753" y="186802"/>
            <a:ext cx="4074628" cy="769441"/>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4400"/>
              <a:buFont typeface="Arial"/>
              <a:buNone/>
            </a:pPr>
            <a:r>
              <a:rPr b="1" i="0" lang="en-US" sz="4400" u="none" cap="none" strike="noStrike">
                <a:solidFill>
                  <a:srgbClr val="F2F2F2"/>
                </a:solidFill>
                <a:latin typeface="Arial"/>
                <a:ea typeface="Arial"/>
                <a:cs typeface="Arial"/>
                <a:sym typeface="Arial"/>
              </a:rPr>
              <a:t>Chương 4</a:t>
            </a:r>
            <a:endParaRPr b="1" i="0" sz="4400" u="none" cap="none" strike="noStrike">
              <a:solidFill>
                <a:srgbClr val="F2F2F2"/>
              </a:solidFill>
              <a:latin typeface="Arial"/>
              <a:ea typeface="Arial"/>
              <a:cs typeface="Arial"/>
              <a:sym typeface="Arial"/>
            </a:endParaRPr>
          </a:p>
        </p:txBody>
      </p:sp>
      <p:sp>
        <p:nvSpPr>
          <p:cNvPr id="732" name="Google Shape;732;p24"/>
          <p:cNvSpPr/>
          <p:nvPr/>
        </p:nvSpPr>
        <p:spPr>
          <a:xfrm>
            <a:off x="4537730" y="-1405114"/>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733" name="Google Shape;733;p24"/>
          <p:cNvSpPr/>
          <p:nvPr/>
        </p:nvSpPr>
        <p:spPr>
          <a:xfrm>
            <a:off x="-5528202" y="313881"/>
            <a:ext cx="532205" cy="515285"/>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4" name="Google Shape;734;p24"/>
          <p:cNvSpPr txBox="1"/>
          <p:nvPr/>
        </p:nvSpPr>
        <p:spPr>
          <a:xfrm>
            <a:off x="-4858325" y="407511"/>
            <a:ext cx="2644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Nhóm 7</a:t>
            </a:r>
            <a:endParaRPr/>
          </a:p>
        </p:txBody>
      </p:sp>
      <p:sp>
        <p:nvSpPr>
          <p:cNvPr id="735" name="Google Shape;735;p24"/>
          <p:cNvSpPr txBox="1"/>
          <p:nvPr/>
        </p:nvSpPr>
        <p:spPr>
          <a:xfrm>
            <a:off x="-4571993" y="5332405"/>
            <a:ext cx="2644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Ghi chú nội dung 3</a:t>
            </a:r>
            <a:endParaRPr/>
          </a:p>
        </p:txBody>
      </p:sp>
      <p:sp>
        <p:nvSpPr>
          <p:cNvPr id="736" name="Google Shape;736;p24"/>
          <p:cNvSpPr/>
          <p:nvPr/>
        </p:nvSpPr>
        <p:spPr>
          <a:xfrm>
            <a:off x="6184872" y="11880486"/>
            <a:ext cx="4074628" cy="68634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2F2F2"/>
              </a:buClr>
              <a:buSzPts val="4400"/>
              <a:buFont typeface="Arial"/>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p:txBody>
      </p:sp>
      <p:sp>
        <p:nvSpPr>
          <p:cNvPr id="737" name="Google Shape;737;p24"/>
          <p:cNvSpPr/>
          <p:nvPr/>
        </p:nvSpPr>
        <p:spPr>
          <a:xfrm>
            <a:off x="492532" y="1166834"/>
            <a:ext cx="5518634" cy="3266833"/>
          </a:xfrm>
          <a:prstGeom prst="roundRect">
            <a:avLst>
              <a:gd fmla="val 843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8" name="Google Shape;738;p24"/>
          <p:cNvSpPr/>
          <p:nvPr/>
        </p:nvSpPr>
        <p:spPr>
          <a:xfrm>
            <a:off x="492532" y="4703849"/>
            <a:ext cx="5518634" cy="1917283"/>
          </a:xfrm>
          <a:prstGeom prst="roundRect">
            <a:avLst>
              <a:gd fmla="val 9659"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 name="Google Shape;739;p24"/>
          <p:cNvSpPr/>
          <p:nvPr/>
        </p:nvSpPr>
        <p:spPr>
          <a:xfrm>
            <a:off x="9117047" y="17051912"/>
            <a:ext cx="4074628" cy="68634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D966"/>
              </a:buClr>
              <a:buSzPts val="4400"/>
              <a:buFont typeface="Arial"/>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p:txBody>
      </p:sp>
      <p:pic>
        <p:nvPicPr>
          <p:cNvPr id="740" name="Google Shape;740;p24"/>
          <p:cNvPicPr preferRelativeResize="0"/>
          <p:nvPr/>
        </p:nvPicPr>
        <p:blipFill rotWithShape="1">
          <a:blip r:embed="rId4">
            <a:alphaModFix/>
          </a:blip>
          <a:srcRect b="0" l="29018" r="28296" t="0"/>
          <a:stretch/>
        </p:blipFill>
        <p:spPr>
          <a:xfrm>
            <a:off x="6902302" y="551325"/>
            <a:ext cx="4547331" cy="5992491"/>
          </a:xfrm>
          <a:prstGeom prst="rect">
            <a:avLst/>
          </a:prstGeom>
          <a:noFill/>
          <a:ln>
            <a:noFill/>
          </a:ln>
        </p:spPr>
      </p:pic>
      <p:grpSp>
        <p:nvGrpSpPr>
          <p:cNvPr id="741" name="Google Shape;741;p24"/>
          <p:cNvGrpSpPr/>
          <p:nvPr/>
        </p:nvGrpSpPr>
        <p:grpSpPr>
          <a:xfrm>
            <a:off x="-6085247" y="2092771"/>
            <a:ext cx="2699662" cy="2284709"/>
            <a:chOff x="3158523" y="2113746"/>
            <a:chExt cx="2699662" cy="2284709"/>
          </a:xfrm>
        </p:grpSpPr>
        <p:sp>
          <p:nvSpPr>
            <p:cNvPr id="742" name="Google Shape;742;p24"/>
            <p:cNvSpPr/>
            <p:nvPr/>
          </p:nvSpPr>
          <p:spPr>
            <a:xfrm>
              <a:off x="3158523" y="2113746"/>
              <a:ext cx="2699662" cy="2284709"/>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43" name="Google Shape;743;p24"/>
            <p:cNvSpPr/>
            <p:nvPr/>
          </p:nvSpPr>
          <p:spPr>
            <a:xfrm>
              <a:off x="3421421" y="2728257"/>
              <a:ext cx="2173865" cy="923330"/>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Chương 2: </a:t>
              </a:r>
              <a:endParaRPr b="1" i="0" sz="1800" u="none" cap="none" strike="noStrike">
                <a:solidFill>
                  <a:srgbClr val="F2F2F2"/>
                </a:solidFill>
                <a:latin typeface="Arial"/>
                <a:ea typeface="Arial"/>
                <a:cs typeface="Arial"/>
                <a:sym typeface="Arial"/>
              </a:endParaRPr>
            </a:p>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Ph</a:t>
              </a:r>
              <a:r>
                <a:rPr b="1" lang="en-US" sz="1800">
                  <a:solidFill>
                    <a:srgbClr val="F2F2F2"/>
                  </a:solidFill>
                  <a:latin typeface="Arial"/>
                  <a:ea typeface="Arial"/>
                  <a:cs typeface="Arial"/>
                  <a:sym typeface="Arial"/>
                </a:rPr>
                <a:t>â</a:t>
              </a:r>
              <a:r>
                <a:rPr b="1" i="0" lang="en-US" sz="1800" u="none" cap="none" strike="noStrike">
                  <a:solidFill>
                    <a:srgbClr val="F2F2F2"/>
                  </a:solidFill>
                  <a:latin typeface="Arial"/>
                  <a:ea typeface="Arial"/>
                  <a:cs typeface="Arial"/>
                  <a:sym typeface="Arial"/>
                </a:rPr>
                <a:t>n tích &amp; thiết kế hệ thống</a:t>
              </a:r>
              <a:endParaRPr b="1" i="0" sz="1800" u="none" cap="none" strike="noStrike">
                <a:solidFill>
                  <a:srgbClr val="F2F2F2"/>
                </a:solidFill>
                <a:latin typeface="Arial"/>
                <a:ea typeface="Arial"/>
                <a:cs typeface="Arial"/>
                <a:sym typeface="Arial"/>
              </a:endParaRPr>
            </a:p>
          </p:txBody>
        </p:sp>
      </p:grpSp>
      <p:grpSp>
        <p:nvGrpSpPr>
          <p:cNvPr id="744" name="Google Shape;744;p24"/>
          <p:cNvGrpSpPr/>
          <p:nvPr/>
        </p:nvGrpSpPr>
        <p:grpSpPr>
          <a:xfrm>
            <a:off x="-3031222" y="2134720"/>
            <a:ext cx="2480348" cy="2242760"/>
            <a:chOff x="6212548" y="2134720"/>
            <a:chExt cx="2480348" cy="2242760"/>
          </a:xfrm>
        </p:grpSpPr>
        <p:sp>
          <p:nvSpPr>
            <p:cNvPr id="745" name="Google Shape;745;p24"/>
            <p:cNvSpPr/>
            <p:nvPr/>
          </p:nvSpPr>
          <p:spPr>
            <a:xfrm>
              <a:off x="6212548" y="2134720"/>
              <a:ext cx="2480348" cy="2242760"/>
            </a:xfrm>
            <a:prstGeom prst="roundRect">
              <a:avLst>
                <a:gd fmla="val 21776"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46" name="Google Shape;746;p24"/>
            <p:cNvSpPr/>
            <p:nvPr/>
          </p:nvSpPr>
          <p:spPr>
            <a:xfrm>
              <a:off x="6493085" y="2728257"/>
              <a:ext cx="1919273" cy="923330"/>
            </a:xfrm>
            <a:prstGeom prst="rect">
              <a:avLst/>
            </a:prstGeom>
            <a:solidFill>
              <a:srgbClr val="6194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3: Giao diện ứng dụng</a:t>
              </a:r>
              <a:endParaRPr b="1" i="0" sz="1800" u="none" cap="none" strike="noStrike">
                <a:solidFill>
                  <a:srgbClr val="F2F2F2"/>
                </a:solidFill>
                <a:latin typeface="Arial"/>
                <a:ea typeface="Arial"/>
                <a:cs typeface="Arial"/>
                <a:sym typeface="Arial"/>
              </a:endParaRPr>
            </a:p>
          </p:txBody>
        </p:sp>
      </p:grpSp>
      <p:grpSp>
        <p:nvGrpSpPr>
          <p:cNvPr id="747" name="Google Shape;747;p24"/>
          <p:cNvGrpSpPr/>
          <p:nvPr/>
        </p:nvGrpSpPr>
        <p:grpSpPr>
          <a:xfrm>
            <a:off x="-9139272" y="2092771"/>
            <a:ext cx="2699662" cy="2318648"/>
            <a:chOff x="367051" y="2156075"/>
            <a:chExt cx="2437109" cy="2200051"/>
          </a:xfrm>
        </p:grpSpPr>
        <p:sp>
          <p:nvSpPr>
            <p:cNvPr id="748" name="Google Shape;748;p24"/>
            <p:cNvSpPr/>
            <p:nvPr/>
          </p:nvSpPr>
          <p:spPr>
            <a:xfrm>
              <a:off x="367051" y="2156075"/>
              <a:ext cx="2437109" cy="2200051"/>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49" name="Google Shape;749;p24"/>
            <p:cNvSpPr/>
            <p:nvPr/>
          </p:nvSpPr>
          <p:spPr>
            <a:xfrm>
              <a:off x="431161" y="2856215"/>
              <a:ext cx="2308887"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1:</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Cơ sở lý thuyết </a:t>
              </a:r>
              <a:endParaRPr/>
            </a:p>
          </p:txBody>
        </p:sp>
      </p:grpSp>
      <p:sp>
        <p:nvSpPr>
          <p:cNvPr id="750" name="Google Shape;750;p24"/>
          <p:cNvSpPr txBox="1"/>
          <p:nvPr/>
        </p:nvSpPr>
        <p:spPr>
          <a:xfrm>
            <a:off x="742367" y="1352144"/>
            <a:ext cx="25696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BF9000"/>
                </a:solidFill>
                <a:latin typeface="Arial"/>
                <a:ea typeface="Arial"/>
                <a:cs typeface="Arial"/>
                <a:sym typeface="Arial"/>
              </a:rPr>
              <a:t>Cài đặt</a:t>
            </a:r>
            <a:endParaRPr/>
          </a:p>
        </p:txBody>
      </p:sp>
      <p:sp>
        <p:nvSpPr>
          <p:cNvPr id="751" name="Google Shape;751;p24"/>
          <p:cNvSpPr txBox="1"/>
          <p:nvPr/>
        </p:nvSpPr>
        <p:spPr>
          <a:xfrm>
            <a:off x="677628" y="1752254"/>
            <a:ext cx="5268800"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 Type Pixel 3a XL API 30</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Target Android 11.0 (Google APIs)</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Ram 1GB</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Bộ nhớ trống khoảng 20Mb</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Khi cài đặt ứng dụng phải cấp quyền truy cập bộ nhớ</a:t>
            </a:r>
            <a:endParaRPr/>
          </a:p>
        </p:txBody>
      </p:sp>
      <p:sp>
        <p:nvSpPr>
          <p:cNvPr id="752" name="Google Shape;752;p24"/>
          <p:cNvSpPr txBox="1"/>
          <p:nvPr/>
        </p:nvSpPr>
        <p:spPr>
          <a:xfrm>
            <a:off x="617449" y="4814003"/>
            <a:ext cx="5268800"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Ứng dụng sử dụng một ngôn ngữ Tiếng Việt</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Thử nghiệm trên điện thoại ảo với phiên bản tương thích của Android Studio</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Nếu có thể cần được thử nghiệm thực tế trên những phiên bản điện thoại thật để phát hiện những lỗi không tương thích và khắc phục</a:t>
            </a:r>
            <a:endParaRPr/>
          </a:p>
        </p:txBody>
      </p:sp>
      <p:sp>
        <p:nvSpPr>
          <p:cNvPr id="753" name="Google Shape;753;p24"/>
          <p:cNvSpPr txBox="1"/>
          <p:nvPr/>
        </p:nvSpPr>
        <p:spPr>
          <a:xfrm>
            <a:off x="677628" y="3601691"/>
            <a:ext cx="25696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BF9000"/>
                </a:solidFill>
                <a:latin typeface="Arial"/>
                <a:ea typeface="Arial"/>
                <a:cs typeface="Arial"/>
                <a:sym typeface="Arial"/>
              </a:rPr>
              <a:t>Hướng thử nghiệm</a:t>
            </a:r>
            <a:endParaRPr b="1" sz="2000">
              <a:solidFill>
                <a:srgbClr val="BF9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50"/>
                                        </p:tgtEl>
                                        <p:attrNameLst>
                                          <p:attrName>style.visibility</p:attrName>
                                        </p:attrNameLst>
                                      </p:cBhvr>
                                      <p:to>
                                        <p:strVal val="visible"/>
                                      </p:to>
                                    </p:set>
                                    <p:anim calcmode="lin" valueType="num">
                                      <p:cBhvr additive="base">
                                        <p:cTn dur="500"/>
                                        <p:tgtEl>
                                          <p:spTgt spid="7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51"/>
                                        </p:tgtEl>
                                        <p:attrNameLst>
                                          <p:attrName>style.visibility</p:attrName>
                                        </p:attrNameLst>
                                      </p:cBhvr>
                                      <p:to>
                                        <p:strVal val="visible"/>
                                      </p:to>
                                    </p:set>
                                    <p:anim calcmode="lin" valueType="num">
                                      <p:cBhvr additive="base">
                                        <p:cTn dur="500"/>
                                        <p:tgtEl>
                                          <p:spTgt spid="75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53"/>
                                        </p:tgtEl>
                                        <p:attrNameLst>
                                          <p:attrName>style.visibility</p:attrName>
                                        </p:attrNameLst>
                                      </p:cBhvr>
                                      <p:to>
                                        <p:strVal val="visible"/>
                                      </p:to>
                                    </p:set>
                                    <p:anim calcmode="lin" valueType="num">
                                      <p:cBhvr additive="base">
                                        <p:cTn dur="500"/>
                                        <p:tgtEl>
                                          <p:spTgt spid="7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52"/>
                                        </p:tgtEl>
                                        <p:attrNameLst>
                                          <p:attrName>style.visibility</p:attrName>
                                        </p:attrNameLst>
                                      </p:cBhvr>
                                      <p:to>
                                        <p:strVal val="visible"/>
                                      </p:to>
                                    </p:set>
                                    <p:anim calcmode="lin" valueType="num">
                                      <p:cBhvr additive="base">
                                        <p:cTn dur="500"/>
                                        <p:tgtEl>
                                          <p:spTgt spid="75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757" name="Shape 757"/>
        <p:cNvGrpSpPr/>
        <p:nvPr/>
      </p:nvGrpSpPr>
      <p:grpSpPr>
        <a:xfrm>
          <a:off x="0" y="0"/>
          <a:ext cx="0" cy="0"/>
          <a:chOff x="0" y="0"/>
          <a:chExt cx="0" cy="0"/>
        </a:xfrm>
      </p:grpSpPr>
      <p:sp>
        <p:nvSpPr>
          <p:cNvPr id="758" name="Google Shape;758;p25"/>
          <p:cNvSpPr/>
          <p:nvPr/>
        </p:nvSpPr>
        <p:spPr>
          <a:xfrm>
            <a:off x="4537730" y="274055"/>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759" name="Google Shape;759;p25"/>
          <p:cNvSpPr/>
          <p:nvPr/>
        </p:nvSpPr>
        <p:spPr>
          <a:xfrm>
            <a:off x="10761869" y="14849218"/>
            <a:ext cx="1067824" cy="1059079"/>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0" name="Google Shape;760;p25"/>
          <p:cNvSpPr/>
          <p:nvPr/>
        </p:nvSpPr>
        <p:spPr>
          <a:xfrm>
            <a:off x="-5528202" y="313881"/>
            <a:ext cx="532205" cy="515285"/>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 name="Google Shape;761;p25"/>
          <p:cNvSpPr txBox="1"/>
          <p:nvPr/>
        </p:nvSpPr>
        <p:spPr>
          <a:xfrm>
            <a:off x="-4858325" y="407511"/>
            <a:ext cx="2644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Nhóm 7</a:t>
            </a:r>
            <a:endParaRPr/>
          </a:p>
        </p:txBody>
      </p:sp>
      <p:sp>
        <p:nvSpPr>
          <p:cNvPr id="762" name="Google Shape;762;p25"/>
          <p:cNvSpPr txBox="1"/>
          <p:nvPr/>
        </p:nvSpPr>
        <p:spPr>
          <a:xfrm>
            <a:off x="-4571993" y="5332405"/>
            <a:ext cx="2644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Ghi chú nội dung 3</a:t>
            </a:r>
            <a:endParaRPr/>
          </a:p>
        </p:txBody>
      </p:sp>
      <p:sp>
        <p:nvSpPr>
          <p:cNvPr id="763" name="Google Shape;763;p25"/>
          <p:cNvSpPr/>
          <p:nvPr/>
        </p:nvSpPr>
        <p:spPr>
          <a:xfrm>
            <a:off x="6184872" y="-15783775"/>
            <a:ext cx="4074628" cy="68634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2F2F2"/>
              </a:buClr>
              <a:buSzPts val="4400"/>
              <a:buFont typeface="Arial"/>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p:txBody>
      </p:sp>
      <p:sp>
        <p:nvSpPr>
          <p:cNvPr id="764" name="Google Shape;764;p25"/>
          <p:cNvSpPr/>
          <p:nvPr/>
        </p:nvSpPr>
        <p:spPr>
          <a:xfrm>
            <a:off x="-8869006" y="1166834"/>
            <a:ext cx="5518634" cy="3266833"/>
          </a:xfrm>
          <a:prstGeom prst="roundRect">
            <a:avLst>
              <a:gd fmla="val 843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5" name="Google Shape;765;p25"/>
          <p:cNvSpPr/>
          <p:nvPr/>
        </p:nvSpPr>
        <p:spPr>
          <a:xfrm>
            <a:off x="-8378118" y="4703849"/>
            <a:ext cx="5518634" cy="1917283"/>
          </a:xfrm>
          <a:prstGeom prst="roundRect">
            <a:avLst>
              <a:gd fmla="val 9659"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6" name="Google Shape;766;p25"/>
          <p:cNvSpPr/>
          <p:nvPr/>
        </p:nvSpPr>
        <p:spPr>
          <a:xfrm>
            <a:off x="9117047" y="-12619771"/>
            <a:ext cx="4074628" cy="68634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D966"/>
              </a:buClr>
              <a:buSzPts val="4400"/>
              <a:buFont typeface="Arial"/>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p:txBody>
      </p:sp>
      <p:pic>
        <p:nvPicPr>
          <p:cNvPr id="767" name="Google Shape;767;p25"/>
          <p:cNvPicPr preferRelativeResize="0"/>
          <p:nvPr/>
        </p:nvPicPr>
        <p:blipFill rotWithShape="1">
          <a:blip r:embed="rId4">
            <a:alphaModFix/>
          </a:blip>
          <a:srcRect b="66424" l="25538" r="36007" t="-53735"/>
          <a:stretch/>
        </p:blipFill>
        <p:spPr>
          <a:xfrm>
            <a:off x="6989686" y="9422948"/>
            <a:ext cx="4691915" cy="5992491"/>
          </a:xfrm>
          <a:prstGeom prst="rect">
            <a:avLst/>
          </a:prstGeom>
          <a:noFill/>
          <a:ln>
            <a:noFill/>
          </a:ln>
        </p:spPr>
      </p:pic>
      <p:grpSp>
        <p:nvGrpSpPr>
          <p:cNvPr id="768" name="Google Shape;768;p25"/>
          <p:cNvGrpSpPr/>
          <p:nvPr/>
        </p:nvGrpSpPr>
        <p:grpSpPr>
          <a:xfrm rot="1241088">
            <a:off x="13459613" y="1892221"/>
            <a:ext cx="3804765" cy="6880368"/>
            <a:chOff x="4440782" y="391618"/>
            <a:chExt cx="3248025" cy="6430965"/>
          </a:xfrm>
        </p:grpSpPr>
        <p:grpSp>
          <p:nvGrpSpPr>
            <p:cNvPr id="769" name="Google Shape;769;p25"/>
            <p:cNvGrpSpPr/>
            <p:nvPr/>
          </p:nvGrpSpPr>
          <p:grpSpPr>
            <a:xfrm>
              <a:off x="4440782" y="391618"/>
              <a:ext cx="3248025" cy="6362700"/>
              <a:chOff x="257174" y="247650"/>
              <a:chExt cx="3248025" cy="6362700"/>
            </a:xfrm>
          </p:grpSpPr>
          <p:sp>
            <p:nvSpPr>
              <p:cNvPr id="770" name="Google Shape;770;p25"/>
              <p:cNvSpPr/>
              <p:nvPr/>
            </p:nvSpPr>
            <p:spPr>
              <a:xfrm>
                <a:off x="257174" y="247650"/>
                <a:ext cx="3248025" cy="6362700"/>
              </a:xfrm>
              <a:prstGeom prst="roundRect">
                <a:avLst>
                  <a:gd fmla="val 11080" name="adj"/>
                </a:avLst>
              </a:prstGeom>
              <a:solidFill>
                <a:schemeClr val="dk1"/>
              </a:solidFill>
              <a:ln cap="flat" cmpd="sng" w="762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1" name="Google Shape;771;p25"/>
              <p:cNvSpPr/>
              <p:nvPr/>
            </p:nvSpPr>
            <p:spPr>
              <a:xfrm>
                <a:off x="362566" y="365319"/>
                <a:ext cx="3038697" cy="6135494"/>
              </a:xfrm>
              <a:prstGeom prst="roundRect">
                <a:avLst>
                  <a:gd fmla="val 9252" name="adj"/>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72" name="Google Shape;772;p25"/>
            <p:cNvSpPr/>
            <p:nvPr/>
          </p:nvSpPr>
          <p:spPr>
            <a:xfrm>
              <a:off x="4959933" y="6716218"/>
              <a:ext cx="2158894" cy="106365"/>
            </a:xfrm>
            <a:prstGeom prst="roundRect">
              <a:avLst>
                <a:gd fmla="val 22757" name="adj"/>
              </a:avLst>
            </a:prstGeom>
            <a:solidFill>
              <a:srgbClr val="F4B1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3" name="Google Shape;773;p25"/>
            <p:cNvSpPr/>
            <p:nvPr/>
          </p:nvSpPr>
          <p:spPr>
            <a:xfrm>
              <a:off x="5167171" y="472629"/>
              <a:ext cx="1861856" cy="106365"/>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774" name="Google Shape;774;p25"/>
          <p:cNvGrpSpPr/>
          <p:nvPr/>
        </p:nvGrpSpPr>
        <p:grpSpPr>
          <a:xfrm>
            <a:off x="3158523" y="2113746"/>
            <a:ext cx="2699662" cy="2284709"/>
            <a:chOff x="3158523" y="2113746"/>
            <a:chExt cx="2699662" cy="2284709"/>
          </a:xfrm>
        </p:grpSpPr>
        <p:sp>
          <p:nvSpPr>
            <p:cNvPr id="775" name="Google Shape;775;p25"/>
            <p:cNvSpPr/>
            <p:nvPr/>
          </p:nvSpPr>
          <p:spPr>
            <a:xfrm>
              <a:off x="3158523" y="2113746"/>
              <a:ext cx="2699662" cy="2284709"/>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76" name="Google Shape;776;p25"/>
            <p:cNvSpPr/>
            <p:nvPr/>
          </p:nvSpPr>
          <p:spPr>
            <a:xfrm>
              <a:off x="3421421" y="2728257"/>
              <a:ext cx="2173865" cy="923330"/>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Chương 2: </a:t>
              </a:r>
              <a:endParaRPr b="1" i="0" sz="1800" u="none" cap="none" strike="noStrike">
                <a:solidFill>
                  <a:srgbClr val="F2F2F2"/>
                </a:solidFill>
                <a:latin typeface="Arial"/>
                <a:ea typeface="Arial"/>
                <a:cs typeface="Arial"/>
                <a:sym typeface="Arial"/>
              </a:endParaRPr>
            </a:p>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Ph</a:t>
              </a:r>
              <a:r>
                <a:rPr b="1" lang="en-US" sz="1800">
                  <a:solidFill>
                    <a:srgbClr val="F2F2F2"/>
                  </a:solidFill>
                  <a:latin typeface="Arial"/>
                  <a:ea typeface="Arial"/>
                  <a:cs typeface="Arial"/>
                  <a:sym typeface="Arial"/>
                </a:rPr>
                <a:t>â</a:t>
              </a:r>
              <a:r>
                <a:rPr b="1" i="0" lang="en-US" sz="1800" u="none" cap="none" strike="noStrike">
                  <a:solidFill>
                    <a:srgbClr val="F2F2F2"/>
                  </a:solidFill>
                  <a:latin typeface="Arial"/>
                  <a:ea typeface="Arial"/>
                  <a:cs typeface="Arial"/>
                  <a:sym typeface="Arial"/>
                </a:rPr>
                <a:t>n tích &amp; thiết kế hệ thống</a:t>
              </a:r>
              <a:endParaRPr b="1" i="0" sz="1800" u="none" cap="none" strike="noStrike">
                <a:solidFill>
                  <a:srgbClr val="F2F2F2"/>
                </a:solidFill>
                <a:latin typeface="Arial"/>
                <a:ea typeface="Arial"/>
                <a:cs typeface="Arial"/>
                <a:sym typeface="Arial"/>
              </a:endParaRPr>
            </a:p>
          </p:txBody>
        </p:sp>
      </p:grpSp>
      <p:grpSp>
        <p:nvGrpSpPr>
          <p:cNvPr id="777" name="Google Shape;777;p25"/>
          <p:cNvGrpSpPr/>
          <p:nvPr/>
        </p:nvGrpSpPr>
        <p:grpSpPr>
          <a:xfrm>
            <a:off x="6212548" y="2156075"/>
            <a:ext cx="2480348" cy="2242760"/>
            <a:chOff x="6212548" y="2134720"/>
            <a:chExt cx="2480348" cy="2242760"/>
          </a:xfrm>
        </p:grpSpPr>
        <p:sp>
          <p:nvSpPr>
            <p:cNvPr id="778" name="Google Shape;778;p25"/>
            <p:cNvSpPr/>
            <p:nvPr/>
          </p:nvSpPr>
          <p:spPr>
            <a:xfrm>
              <a:off x="6212548" y="2134720"/>
              <a:ext cx="2480348" cy="2242760"/>
            </a:xfrm>
            <a:prstGeom prst="roundRect">
              <a:avLst>
                <a:gd fmla="val 21776"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79" name="Google Shape;779;p25"/>
            <p:cNvSpPr/>
            <p:nvPr/>
          </p:nvSpPr>
          <p:spPr>
            <a:xfrm>
              <a:off x="6493085" y="2728257"/>
              <a:ext cx="1919273" cy="923330"/>
            </a:xfrm>
            <a:prstGeom prst="rect">
              <a:avLst/>
            </a:prstGeom>
            <a:solidFill>
              <a:srgbClr val="6194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3: Giao diện ứng dụng</a:t>
              </a:r>
              <a:endParaRPr b="1" i="0" sz="1800" u="none" cap="none" strike="noStrike">
                <a:solidFill>
                  <a:srgbClr val="F2F2F2"/>
                </a:solidFill>
                <a:latin typeface="Arial"/>
                <a:ea typeface="Arial"/>
                <a:cs typeface="Arial"/>
                <a:sym typeface="Arial"/>
              </a:endParaRPr>
            </a:p>
          </p:txBody>
        </p:sp>
      </p:grpSp>
      <p:grpSp>
        <p:nvGrpSpPr>
          <p:cNvPr id="780" name="Google Shape;780;p25"/>
          <p:cNvGrpSpPr/>
          <p:nvPr/>
        </p:nvGrpSpPr>
        <p:grpSpPr>
          <a:xfrm>
            <a:off x="9047259" y="2134720"/>
            <a:ext cx="2634342" cy="2242760"/>
            <a:chOff x="9047259" y="2134720"/>
            <a:chExt cx="2634342" cy="2242760"/>
          </a:xfrm>
        </p:grpSpPr>
        <p:sp>
          <p:nvSpPr>
            <p:cNvPr id="781" name="Google Shape;781;p25"/>
            <p:cNvSpPr/>
            <p:nvPr/>
          </p:nvSpPr>
          <p:spPr>
            <a:xfrm>
              <a:off x="9047259" y="2134720"/>
              <a:ext cx="2634342" cy="2242760"/>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82" name="Google Shape;782;p25"/>
            <p:cNvSpPr/>
            <p:nvPr/>
          </p:nvSpPr>
          <p:spPr>
            <a:xfrm>
              <a:off x="9578286" y="2748923"/>
              <a:ext cx="1451684" cy="923330"/>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4:</a:t>
              </a:r>
              <a:endParaRPr/>
            </a:p>
            <a:p>
              <a:pPr indent="0" lvl="0" marL="0" marR="0" rtl="0" algn="ctr">
                <a:lnSpc>
                  <a:spcPct val="100000"/>
                </a:lnSpc>
                <a:spcBef>
                  <a:spcPts val="0"/>
                </a:spcBef>
                <a:spcAft>
                  <a:spcPts val="0"/>
                </a:spcAft>
                <a:buClr>
                  <a:srgbClr val="F2F2F2"/>
                </a:buClr>
                <a:buSzPts val="1800"/>
                <a:buFont typeface="Arial"/>
                <a:buNone/>
              </a:pPr>
              <a:r>
                <a:rPr b="1" lang="en-US" sz="1800">
                  <a:solidFill>
                    <a:srgbClr val="F2F2F2"/>
                  </a:solidFill>
                  <a:latin typeface="Arial"/>
                  <a:ea typeface="Arial"/>
                  <a:cs typeface="Arial"/>
                  <a:sym typeface="Arial"/>
                </a:rPr>
                <a:t>Cài đặt và thử nghiệm</a:t>
              </a:r>
              <a:endParaRPr b="1" i="0" sz="1800" u="none" cap="none" strike="noStrike">
                <a:solidFill>
                  <a:srgbClr val="F2F2F2"/>
                </a:solidFill>
                <a:latin typeface="Arial"/>
                <a:ea typeface="Arial"/>
                <a:cs typeface="Arial"/>
                <a:sym typeface="Arial"/>
              </a:endParaRPr>
            </a:p>
          </p:txBody>
        </p:sp>
      </p:grpSp>
      <p:grpSp>
        <p:nvGrpSpPr>
          <p:cNvPr id="783" name="Google Shape;783;p25"/>
          <p:cNvGrpSpPr/>
          <p:nvPr/>
        </p:nvGrpSpPr>
        <p:grpSpPr>
          <a:xfrm>
            <a:off x="104498" y="2156075"/>
            <a:ext cx="2699662" cy="2318648"/>
            <a:chOff x="367051" y="2156075"/>
            <a:chExt cx="2437109" cy="2200051"/>
          </a:xfrm>
        </p:grpSpPr>
        <p:sp>
          <p:nvSpPr>
            <p:cNvPr id="784" name="Google Shape;784;p25"/>
            <p:cNvSpPr/>
            <p:nvPr/>
          </p:nvSpPr>
          <p:spPr>
            <a:xfrm>
              <a:off x="367051" y="2156075"/>
              <a:ext cx="2437109" cy="2200051"/>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85" name="Google Shape;785;p25"/>
            <p:cNvSpPr/>
            <p:nvPr/>
          </p:nvSpPr>
          <p:spPr>
            <a:xfrm>
              <a:off x="431161" y="2856215"/>
              <a:ext cx="2308887"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1:</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Cơ sở lý thuyết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789" name="Shape 789"/>
        <p:cNvGrpSpPr/>
        <p:nvPr/>
      </p:nvGrpSpPr>
      <p:grpSpPr>
        <a:xfrm>
          <a:off x="0" y="0"/>
          <a:ext cx="0" cy="0"/>
          <a:chOff x="0" y="0"/>
          <a:chExt cx="0" cy="0"/>
        </a:xfrm>
      </p:grpSpPr>
      <p:sp>
        <p:nvSpPr>
          <p:cNvPr id="790" name="Google Shape;790;p26"/>
          <p:cNvSpPr/>
          <p:nvPr/>
        </p:nvSpPr>
        <p:spPr>
          <a:xfrm>
            <a:off x="1152023" y="129854"/>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791" name="Google Shape;791;p26"/>
          <p:cNvSpPr/>
          <p:nvPr/>
        </p:nvSpPr>
        <p:spPr>
          <a:xfrm>
            <a:off x="10761869" y="14849218"/>
            <a:ext cx="1067824" cy="1059079"/>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2" name="Google Shape;792;p26"/>
          <p:cNvSpPr/>
          <p:nvPr/>
        </p:nvSpPr>
        <p:spPr>
          <a:xfrm>
            <a:off x="-5528202" y="313881"/>
            <a:ext cx="532205" cy="515285"/>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3" name="Google Shape;793;p26"/>
          <p:cNvSpPr txBox="1"/>
          <p:nvPr/>
        </p:nvSpPr>
        <p:spPr>
          <a:xfrm>
            <a:off x="-4858325" y="407511"/>
            <a:ext cx="2644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Nhóm 7</a:t>
            </a:r>
            <a:endParaRPr/>
          </a:p>
        </p:txBody>
      </p:sp>
      <p:pic>
        <p:nvPicPr>
          <p:cNvPr descr="Ảnh có chứa đĩa&#10;&#10;Mô tả được tạo tự động" id="794" name="Google Shape;794;p26"/>
          <p:cNvPicPr preferRelativeResize="0"/>
          <p:nvPr/>
        </p:nvPicPr>
        <p:blipFill rotWithShape="1">
          <a:blip r:embed="rId4">
            <a:alphaModFix/>
          </a:blip>
          <a:srcRect b="0" l="0" r="0" t="0"/>
          <a:stretch/>
        </p:blipFill>
        <p:spPr>
          <a:xfrm rot="-9870809">
            <a:off x="-78467" y="8633112"/>
            <a:ext cx="4766131" cy="4766131"/>
          </a:xfrm>
          <a:prstGeom prst="rect">
            <a:avLst/>
          </a:prstGeom>
          <a:noFill/>
          <a:ln>
            <a:noFill/>
          </a:ln>
        </p:spPr>
      </p:pic>
      <p:sp>
        <p:nvSpPr>
          <p:cNvPr id="795" name="Google Shape;795;p26"/>
          <p:cNvSpPr txBox="1"/>
          <p:nvPr/>
        </p:nvSpPr>
        <p:spPr>
          <a:xfrm>
            <a:off x="-4571993" y="5332405"/>
            <a:ext cx="2644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Ghi chú nội dung 3</a:t>
            </a:r>
            <a:endParaRPr/>
          </a:p>
        </p:txBody>
      </p:sp>
      <p:sp>
        <p:nvSpPr>
          <p:cNvPr id="796" name="Google Shape;796;p26"/>
          <p:cNvSpPr/>
          <p:nvPr/>
        </p:nvSpPr>
        <p:spPr>
          <a:xfrm>
            <a:off x="6184872" y="-15783775"/>
            <a:ext cx="4074628" cy="68634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2F2F2"/>
              </a:buClr>
              <a:buSzPts val="4400"/>
              <a:buFont typeface="Arial"/>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p:txBody>
      </p:sp>
      <p:sp>
        <p:nvSpPr>
          <p:cNvPr id="797" name="Google Shape;797;p26"/>
          <p:cNvSpPr/>
          <p:nvPr/>
        </p:nvSpPr>
        <p:spPr>
          <a:xfrm>
            <a:off x="-8869006" y="1166834"/>
            <a:ext cx="5518634" cy="3266833"/>
          </a:xfrm>
          <a:prstGeom prst="roundRect">
            <a:avLst>
              <a:gd fmla="val 843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8" name="Google Shape;798;p26"/>
          <p:cNvSpPr/>
          <p:nvPr/>
        </p:nvSpPr>
        <p:spPr>
          <a:xfrm>
            <a:off x="-8378118" y="4703849"/>
            <a:ext cx="5518634" cy="1917283"/>
          </a:xfrm>
          <a:prstGeom prst="roundRect">
            <a:avLst>
              <a:gd fmla="val 9659"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9" name="Google Shape;799;p26"/>
          <p:cNvSpPr/>
          <p:nvPr/>
        </p:nvSpPr>
        <p:spPr>
          <a:xfrm>
            <a:off x="9117047" y="-12619771"/>
            <a:ext cx="4074628" cy="68634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D966"/>
              </a:buClr>
              <a:buSzPts val="4400"/>
              <a:buFont typeface="Arial"/>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p:txBody>
      </p:sp>
      <p:pic>
        <p:nvPicPr>
          <p:cNvPr id="800" name="Google Shape;800;p26"/>
          <p:cNvPicPr preferRelativeResize="0"/>
          <p:nvPr/>
        </p:nvPicPr>
        <p:blipFill rotWithShape="1">
          <a:blip r:embed="rId5">
            <a:alphaModFix/>
          </a:blip>
          <a:srcRect b="66424" l="25538" r="36007" t="-53735"/>
          <a:stretch/>
        </p:blipFill>
        <p:spPr>
          <a:xfrm>
            <a:off x="6989686" y="9422948"/>
            <a:ext cx="4691915" cy="5992491"/>
          </a:xfrm>
          <a:prstGeom prst="rect">
            <a:avLst/>
          </a:prstGeom>
          <a:noFill/>
          <a:ln>
            <a:noFill/>
          </a:ln>
        </p:spPr>
      </p:pic>
      <p:grpSp>
        <p:nvGrpSpPr>
          <p:cNvPr id="801" name="Google Shape;801;p26"/>
          <p:cNvGrpSpPr/>
          <p:nvPr/>
        </p:nvGrpSpPr>
        <p:grpSpPr>
          <a:xfrm>
            <a:off x="7349596" y="129854"/>
            <a:ext cx="3804765" cy="6880368"/>
            <a:chOff x="4440782" y="391618"/>
            <a:chExt cx="3248025" cy="6430965"/>
          </a:xfrm>
        </p:grpSpPr>
        <p:grpSp>
          <p:nvGrpSpPr>
            <p:cNvPr id="802" name="Google Shape;802;p26"/>
            <p:cNvGrpSpPr/>
            <p:nvPr/>
          </p:nvGrpSpPr>
          <p:grpSpPr>
            <a:xfrm>
              <a:off x="4440782" y="391618"/>
              <a:ext cx="3248025" cy="6362700"/>
              <a:chOff x="257174" y="247650"/>
              <a:chExt cx="3248025" cy="6362700"/>
            </a:xfrm>
          </p:grpSpPr>
          <p:sp>
            <p:nvSpPr>
              <p:cNvPr id="803" name="Google Shape;803;p26"/>
              <p:cNvSpPr/>
              <p:nvPr/>
            </p:nvSpPr>
            <p:spPr>
              <a:xfrm>
                <a:off x="257174" y="247650"/>
                <a:ext cx="3248025" cy="6362700"/>
              </a:xfrm>
              <a:prstGeom prst="roundRect">
                <a:avLst>
                  <a:gd fmla="val 11080" name="adj"/>
                </a:avLst>
              </a:prstGeom>
              <a:solidFill>
                <a:schemeClr val="dk1"/>
              </a:solidFill>
              <a:ln cap="flat" cmpd="sng" w="762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4" name="Google Shape;804;p26"/>
              <p:cNvSpPr/>
              <p:nvPr/>
            </p:nvSpPr>
            <p:spPr>
              <a:xfrm>
                <a:off x="362566" y="365319"/>
                <a:ext cx="3038697" cy="6135494"/>
              </a:xfrm>
              <a:prstGeom prst="roundRect">
                <a:avLst>
                  <a:gd fmla="val 9252" name="adj"/>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05" name="Google Shape;805;p26"/>
            <p:cNvSpPr/>
            <p:nvPr/>
          </p:nvSpPr>
          <p:spPr>
            <a:xfrm>
              <a:off x="4959933" y="6716218"/>
              <a:ext cx="2158894" cy="106365"/>
            </a:xfrm>
            <a:prstGeom prst="roundRect">
              <a:avLst>
                <a:gd fmla="val 22757" name="adj"/>
              </a:avLst>
            </a:prstGeom>
            <a:solidFill>
              <a:srgbClr val="F4B1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6" name="Google Shape;806;p26"/>
            <p:cNvSpPr/>
            <p:nvPr/>
          </p:nvSpPr>
          <p:spPr>
            <a:xfrm>
              <a:off x="5167171" y="472629"/>
              <a:ext cx="1861856" cy="106365"/>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07" name="Google Shape;807;p26"/>
          <p:cNvSpPr/>
          <p:nvPr/>
        </p:nvSpPr>
        <p:spPr>
          <a:xfrm>
            <a:off x="7565657" y="506990"/>
            <a:ext cx="1387928"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Kết luận</a:t>
            </a:r>
            <a:endParaRPr b="1" i="0" sz="2400" u="none" cap="none" strike="noStrike">
              <a:solidFill>
                <a:schemeClr val="dk1"/>
              </a:solidFill>
              <a:latin typeface="Arial"/>
              <a:ea typeface="Arial"/>
              <a:cs typeface="Arial"/>
              <a:sym typeface="Arial"/>
            </a:endParaRPr>
          </a:p>
        </p:txBody>
      </p:sp>
      <p:sp>
        <p:nvSpPr>
          <p:cNvPr id="808" name="Google Shape;808;p26"/>
          <p:cNvSpPr/>
          <p:nvPr/>
        </p:nvSpPr>
        <p:spPr>
          <a:xfrm>
            <a:off x="6562595" y="7765301"/>
            <a:ext cx="196911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Tổng</a:t>
            </a:r>
            <a:r>
              <a:rPr b="1" i="0" lang="en-US" sz="3200" u="none" cap="none" strike="noStrike">
                <a:solidFill>
                  <a:schemeClr val="dk1"/>
                </a:solidFill>
                <a:latin typeface="Arial"/>
                <a:ea typeface="Arial"/>
                <a:cs typeface="Arial"/>
                <a:sym typeface="Arial"/>
              </a:rPr>
              <a:t> Kết </a:t>
            </a:r>
            <a:endParaRPr b="1" i="0" sz="3200" u="none" cap="none" strike="noStrike">
              <a:solidFill>
                <a:schemeClr val="dk1"/>
              </a:solidFill>
              <a:latin typeface="Arial"/>
              <a:ea typeface="Arial"/>
              <a:cs typeface="Arial"/>
              <a:sym typeface="Arial"/>
            </a:endParaRPr>
          </a:p>
        </p:txBody>
      </p:sp>
      <p:grpSp>
        <p:nvGrpSpPr>
          <p:cNvPr id="809" name="Google Shape;809;p26"/>
          <p:cNvGrpSpPr/>
          <p:nvPr/>
        </p:nvGrpSpPr>
        <p:grpSpPr>
          <a:xfrm>
            <a:off x="6610361" y="12403731"/>
            <a:ext cx="5100299" cy="4857709"/>
            <a:chOff x="6610361" y="1484271"/>
            <a:chExt cx="5100299" cy="4857709"/>
          </a:xfrm>
        </p:grpSpPr>
        <p:grpSp>
          <p:nvGrpSpPr>
            <p:cNvPr id="810" name="Google Shape;810;p26"/>
            <p:cNvGrpSpPr/>
            <p:nvPr/>
          </p:nvGrpSpPr>
          <p:grpSpPr>
            <a:xfrm>
              <a:off x="6610361" y="1484271"/>
              <a:ext cx="5100299" cy="4857709"/>
              <a:chOff x="6610361" y="1484271"/>
              <a:chExt cx="5100299" cy="4857709"/>
            </a:xfrm>
          </p:grpSpPr>
          <p:sp>
            <p:nvSpPr>
              <p:cNvPr id="811" name="Google Shape;811;p26"/>
              <p:cNvSpPr/>
              <p:nvPr/>
            </p:nvSpPr>
            <p:spPr>
              <a:xfrm>
                <a:off x="6610361" y="1484271"/>
                <a:ext cx="5100299" cy="4857709"/>
              </a:xfrm>
              <a:prstGeom prst="roundRect">
                <a:avLst>
                  <a:gd fmla="val 4271" name="adj"/>
                </a:avLst>
              </a:prstGeom>
              <a:solidFill>
                <a:srgbClr val="2525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12" name="Google Shape;812;p26"/>
              <p:cNvPicPr preferRelativeResize="0"/>
              <p:nvPr/>
            </p:nvPicPr>
            <p:blipFill rotWithShape="1">
              <a:blip r:embed="rId6">
                <a:alphaModFix/>
              </a:blip>
              <a:srcRect b="0" l="0" r="0" t="0"/>
              <a:stretch/>
            </p:blipFill>
            <p:spPr>
              <a:xfrm>
                <a:off x="6795230" y="5527383"/>
                <a:ext cx="4639201" cy="672348"/>
              </a:xfrm>
              <a:prstGeom prst="rect">
                <a:avLst/>
              </a:prstGeom>
              <a:noFill/>
              <a:ln>
                <a:noFill/>
              </a:ln>
            </p:spPr>
          </p:pic>
        </p:grpSp>
        <p:sp>
          <p:nvSpPr>
            <p:cNvPr id="813" name="Google Shape;813;p26"/>
            <p:cNvSpPr/>
            <p:nvPr/>
          </p:nvSpPr>
          <p:spPr>
            <a:xfrm>
              <a:off x="6610361" y="1672066"/>
              <a:ext cx="292088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00"/>
                <a:buFont typeface="Arial"/>
                <a:buNone/>
              </a:pPr>
              <a:r>
                <a:rPr b="1" i="0" lang="en-US" sz="3200" u="none" cap="none" strike="noStrike">
                  <a:solidFill>
                    <a:schemeClr val="lt1"/>
                  </a:solidFill>
                  <a:latin typeface="Arial"/>
                  <a:ea typeface="Arial"/>
                  <a:cs typeface="Arial"/>
                  <a:sym typeface="Arial"/>
                </a:rPr>
                <a:t>Video tài liệu</a:t>
              </a:r>
              <a:endParaRPr b="1" i="0" sz="3200" u="none" cap="none" strike="noStrike">
                <a:solidFill>
                  <a:schemeClr val="lt1"/>
                </a:solidFill>
                <a:latin typeface="Arial"/>
                <a:ea typeface="Arial"/>
                <a:cs typeface="Arial"/>
                <a:sym typeface="Arial"/>
              </a:endParaRPr>
            </a:p>
          </p:txBody>
        </p:sp>
      </p:grpSp>
      <p:sp>
        <p:nvSpPr>
          <p:cNvPr id="814" name="Google Shape;814;p26"/>
          <p:cNvSpPr/>
          <p:nvPr/>
        </p:nvSpPr>
        <p:spPr>
          <a:xfrm>
            <a:off x="7575131" y="968655"/>
            <a:ext cx="218099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Kết quả đạt được:</a:t>
            </a:r>
            <a:endParaRPr/>
          </a:p>
        </p:txBody>
      </p:sp>
      <p:sp>
        <p:nvSpPr>
          <p:cNvPr id="815" name="Google Shape;815;p26"/>
          <p:cNvSpPr/>
          <p:nvPr/>
        </p:nvSpPr>
        <p:spPr>
          <a:xfrm>
            <a:off x="7575131" y="1341116"/>
            <a:ext cx="3457478" cy="501675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Xây dựng thành công những chức năng cơ bản của Ứng dụng bán Điện thoại, Laptop trên nền tảng Android.</a:t>
            </a:r>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Triển khai thành công ứng dụng trên máy ảo phần mềm Android Studio.</a:t>
            </a:r>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Vận dụng kiến thức lý thuyết trong nhà trường áp dụng vào thực tiễn.</a:t>
            </a:r>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Có được nhiều kinh nghiệm trong việc tạo và quản lý một ứng dụng di động cũng như công việc thực tế.</a:t>
            </a:r>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Rèn luyện được kĩ năng làm việc nhóm, phân chia, sắp xếp công việc để hoàn thành nhiệm vụ được giao một cách hiệu quả nhất.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a:t>
            </a:r>
            <a:endParaRPr/>
          </a:p>
        </p:txBody>
      </p:sp>
      <p:grpSp>
        <p:nvGrpSpPr>
          <p:cNvPr id="816" name="Google Shape;816;p26"/>
          <p:cNvGrpSpPr/>
          <p:nvPr/>
        </p:nvGrpSpPr>
        <p:grpSpPr>
          <a:xfrm>
            <a:off x="315323" y="1220063"/>
            <a:ext cx="2480348" cy="2242760"/>
            <a:chOff x="367051" y="2156075"/>
            <a:chExt cx="2437109" cy="2200051"/>
          </a:xfrm>
        </p:grpSpPr>
        <p:sp>
          <p:nvSpPr>
            <p:cNvPr id="817" name="Google Shape;817;p26"/>
            <p:cNvSpPr/>
            <p:nvPr/>
          </p:nvSpPr>
          <p:spPr>
            <a:xfrm>
              <a:off x="367051" y="2156075"/>
              <a:ext cx="2437109" cy="2200051"/>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18" name="Google Shape;818;p26"/>
            <p:cNvSpPr/>
            <p:nvPr/>
          </p:nvSpPr>
          <p:spPr>
            <a:xfrm>
              <a:off x="431161" y="2856215"/>
              <a:ext cx="2308887"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1:</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Cơ sở lý thuyết </a:t>
              </a:r>
              <a:endParaRPr/>
            </a:p>
          </p:txBody>
        </p:sp>
      </p:grpSp>
      <p:grpSp>
        <p:nvGrpSpPr>
          <p:cNvPr id="819" name="Google Shape;819;p26"/>
          <p:cNvGrpSpPr/>
          <p:nvPr/>
        </p:nvGrpSpPr>
        <p:grpSpPr>
          <a:xfrm>
            <a:off x="3120967" y="1256256"/>
            <a:ext cx="2480348" cy="2242760"/>
            <a:chOff x="6212548" y="2134720"/>
            <a:chExt cx="2480348" cy="2242760"/>
          </a:xfrm>
        </p:grpSpPr>
        <p:sp>
          <p:nvSpPr>
            <p:cNvPr id="820" name="Google Shape;820;p26"/>
            <p:cNvSpPr/>
            <p:nvPr/>
          </p:nvSpPr>
          <p:spPr>
            <a:xfrm>
              <a:off x="6212548" y="2134720"/>
              <a:ext cx="2480348" cy="2242760"/>
            </a:xfrm>
            <a:prstGeom prst="roundRect">
              <a:avLst>
                <a:gd fmla="val 21776"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21" name="Google Shape;821;p26"/>
            <p:cNvSpPr/>
            <p:nvPr/>
          </p:nvSpPr>
          <p:spPr>
            <a:xfrm>
              <a:off x="6493085" y="2728257"/>
              <a:ext cx="1919273" cy="923330"/>
            </a:xfrm>
            <a:prstGeom prst="rect">
              <a:avLst/>
            </a:prstGeom>
            <a:solidFill>
              <a:srgbClr val="6194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3: Giao diện ứng dụng</a:t>
              </a:r>
              <a:endParaRPr b="1" i="0" sz="1800" u="none" cap="none" strike="noStrike">
                <a:solidFill>
                  <a:srgbClr val="F2F2F2"/>
                </a:solidFill>
                <a:latin typeface="Arial"/>
                <a:ea typeface="Arial"/>
                <a:cs typeface="Arial"/>
                <a:sym typeface="Arial"/>
              </a:endParaRPr>
            </a:p>
          </p:txBody>
        </p:sp>
      </p:grpSp>
      <p:grpSp>
        <p:nvGrpSpPr>
          <p:cNvPr id="822" name="Google Shape;822;p26"/>
          <p:cNvGrpSpPr/>
          <p:nvPr/>
        </p:nvGrpSpPr>
        <p:grpSpPr>
          <a:xfrm>
            <a:off x="245492" y="3784895"/>
            <a:ext cx="2550179" cy="2320097"/>
            <a:chOff x="3158523" y="2113746"/>
            <a:chExt cx="2699662" cy="2284709"/>
          </a:xfrm>
        </p:grpSpPr>
        <p:sp>
          <p:nvSpPr>
            <p:cNvPr id="823" name="Google Shape;823;p26"/>
            <p:cNvSpPr/>
            <p:nvPr/>
          </p:nvSpPr>
          <p:spPr>
            <a:xfrm>
              <a:off x="3158523" y="2113746"/>
              <a:ext cx="2699662" cy="2284709"/>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24" name="Google Shape;824;p26"/>
            <p:cNvSpPr/>
            <p:nvPr/>
          </p:nvSpPr>
          <p:spPr>
            <a:xfrm>
              <a:off x="3421421" y="2728257"/>
              <a:ext cx="2173865" cy="923330"/>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Chương 2: </a:t>
              </a:r>
              <a:endParaRPr b="1" i="0" sz="1800" u="none" cap="none" strike="noStrike">
                <a:solidFill>
                  <a:srgbClr val="F2F2F2"/>
                </a:solidFill>
                <a:latin typeface="Arial"/>
                <a:ea typeface="Arial"/>
                <a:cs typeface="Arial"/>
                <a:sym typeface="Arial"/>
              </a:endParaRPr>
            </a:p>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Ph</a:t>
              </a:r>
              <a:r>
                <a:rPr b="1" lang="en-US" sz="1800">
                  <a:solidFill>
                    <a:srgbClr val="F2F2F2"/>
                  </a:solidFill>
                  <a:latin typeface="Arial"/>
                  <a:ea typeface="Arial"/>
                  <a:cs typeface="Arial"/>
                  <a:sym typeface="Arial"/>
                </a:rPr>
                <a:t>â</a:t>
              </a:r>
              <a:r>
                <a:rPr b="1" i="0" lang="en-US" sz="1800" u="none" cap="none" strike="noStrike">
                  <a:solidFill>
                    <a:srgbClr val="F2F2F2"/>
                  </a:solidFill>
                  <a:latin typeface="Arial"/>
                  <a:ea typeface="Arial"/>
                  <a:cs typeface="Arial"/>
                  <a:sym typeface="Arial"/>
                </a:rPr>
                <a:t>n tích &amp; thiết kế hệ thống</a:t>
              </a:r>
              <a:endParaRPr b="1" i="0" sz="1800" u="none" cap="none" strike="noStrike">
                <a:solidFill>
                  <a:srgbClr val="F2F2F2"/>
                </a:solidFill>
                <a:latin typeface="Arial"/>
                <a:ea typeface="Arial"/>
                <a:cs typeface="Arial"/>
                <a:sym typeface="Arial"/>
              </a:endParaRPr>
            </a:p>
          </p:txBody>
        </p:sp>
      </p:grpSp>
      <p:grpSp>
        <p:nvGrpSpPr>
          <p:cNvPr id="825" name="Google Shape;825;p26"/>
          <p:cNvGrpSpPr/>
          <p:nvPr/>
        </p:nvGrpSpPr>
        <p:grpSpPr>
          <a:xfrm>
            <a:off x="3120967" y="3746226"/>
            <a:ext cx="2550179" cy="2320097"/>
            <a:chOff x="9047259" y="2134720"/>
            <a:chExt cx="2634342" cy="2242760"/>
          </a:xfrm>
        </p:grpSpPr>
        <p:sp>
          <p:nvSpPr>
            <p:cNvPr id="826" name="Google Shape;826;p26"/>
            <p:cNvSpPr/>
            <p:nvPr/>
          </p:nvSpPr>
          <p:spPr>
            <a:xfrm>
              <a:off x="9047259" y="2134720"/>
              <a:ext cx="2634342" cy="2242760"/>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27" name="Google Shape;827;p26"/>
            <p:cNvSpPr/>
            <p:nvPr/>
          </p:nvSpPr>
          <p:spPr>
            <a:xfrm>
              <a:off x="9578286" y="2748923"/>
              <a:ext cx="1451684" cy="923330"/>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4:</a:t>
              </a:r>
              <a:endParaRPr/>
            </a:p>
            <a:p>
              <a:pPr indent="0" lvl="0" marL="0" marR="0" rtl="0" algn="ctr">
                <a:lnSpc>
                  <a:spcPct val="100000"/>
                </a:lnSpc>
                <a:spcBef>
                  <a:spcPts val="0"/>
                </a:spcBef>
                <a:spcAft>
                  <a:spcPts val="0"/>
                </a:spcAft>
                <a:buClr>
                  <a:srgbClr val="F2F2F2"/>
                </a:buClr>
                <a:buSzPts val="1800"/>
                <a:buFont typeface="Arial"/>
                <a:buNone/>
              </a:pPr>
              <a:r>
                <a:rPr b="1" lang="en-US" sz="1800">
                  <a:solidFill>
                    <a:srgbClr val="F2F2F2"/>
                  </a:solidFill>
                  <a:latin typeface="Arial"/>
                  <a:ea typeface="Arial"/>
                  <a:cs typeface="Arial"/>
                  <a:sym typeface="Arial"/>
                </a:rPr>
                <a:t>Cài đặt và thử nghiệm</a:t>
              </a:r>
              <a:endParaRPr b="1" i="0" sz="1800" u="none" cap="none" strike="noStrike">
                <a:solidFill>
                  <a:srgbClr val="F2F2F2"/>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500"/>
                                        <p:tgtEl>
                                          <p:spTgt spid="807"/>
                                        </p:tgtEl>
                                      </p:cBhvr>
                                    </p:animEffect>
                                  </p:childTnLst>
                                </p:cTn>
                              </p:par>
                              <p:par>
                                <p:cTn fill="hold" nodeType="with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500"/>
                                        <p:tgtEl>
                                          <p:spTgt spid="814"/>
                                        </p:tgtEl>
                                      </p:cBhvr>
                                    </p:animEffect>
                                  </p:childTnLst>
                                </p:cTn>
                              </p:par>
                              <p:par>
                                <p:cTn fill="hold" nodeType="with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500"/>
                                        <p:tgtEl>
                                          <p:spTgt spid="8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831" name="Shape 831"/>
        <p:cNvGrpSpPr/>
        <p:nvPr/>
      </p:nvGrpSpPr>
      <p:grpSpPr>
        <a:xfrm>
          <a:off x="0" y="0"/>
          <a:ext cx="0" cy="0"/>
          <a:chOff x="0" y="0"/>
          <a:chExt cx="0" cy="0"/>
        </a:xfrm>
      </p:grpSpPr>
      <p:sp>
        <p:nvSpPr>
          <p:cNvPr id="832" name="Google Shape;832;p27"/>
          <p:cNvSpPr/>
          <p:nvPr/>
        </p:nvSpPr>
        <p:spPr>
          <a:xfrm>
            <a:off x="1152023" y="129854"/>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833" name="Google Shape;833;p27"/>
          <p:cNvSpPr/>
          <p:nvPr/>
        </p:nvSpPr>
        <p:spPr>
          <a:xfrm>
            <a:off x="10761869" y="14849218"/>
            <a:ext cx="1067824" cy="1059079"/>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4" name="Google Shape;834;p27"/>
          <p:cNvSpPr/>
          <p:nvPr/>
        </p:nvSpPr>
        <p:spPr>
          <a:xfrm>
            <a:off x="-5528202" y="313881"/>
            <a:ext cx="532205" cy="515285"/>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5" name="Google Shape;835;p27"/>
          <p:cNvSpPr txBox="1"/>
          <p:nvPr/>
        </p:nvSpPr>
        <p:spPr>
          <a:xfrm>
            <a:off x="-4858325" y="407511"/>
            <a:ext cx="2644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Nhóm 7</a:t>
            </a:r>
            <a:endParaRPr/>
          </a:p>
        </p:txBody>
      </p:sp>
      <p:pic>
        <p:nvPicPr>
          <p:cNvPr descr="Ảnh có chứa đĩa&#10;&#10;Mô tả được tạo tự động" id="836" name="Google Shape;836;p27"/>
          <p:cNvPicPr preferRelativeResize="0"/>
          <p:nvPr/>
        </p:nvPicPr>
        <p:blipFill rotWithShape="1">
          <a:blip r:embed="rId4">
            <a:alphaModFix/>
          </a:blip>
          <a:srcRect b="0" l="0" r="0" t="0"/>
          <a:stretch/>
        </p:blipFill>
        <p:spPr>
          <a:xfrm rot="-9870809">
            <a:off x="-78467" y="8633112"/>
            <a:ext cx="4766131" cy="4766131"/>
          </a:xfrm>
          <a:prstGeom prst="rect">
            <a:avLst/>
          </a:prstGeom>
          <a:noFill/>
          <a:ln>
            <a:noFill/>
          </a:ln>
        </p:spPr>
      </p:pic>
      <p:sp>
        <p:nvSpPr>
          <p:cNvPr id="837" name="Google Shape;837;p27"/>
          <p:cNvSpPr txBox="1"/>
          <p:nvPr/>
        </p:nvSpPr>
        <p:spPr>
          <a:xfrm>
            <a:off x="-4571993" y="5332405"/>
            <a:ext cx="2644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Ghi chú nội dung 3</a:t>
            </a:r>
            <a:endParaRPr/>
          </a:p>
        </p:txBody>
      </p:sp>
      <p:sp>
        <p:nvSpPr>
          <p:cNvPr id="838" name="Google Shape;838;p27"/>
          <p:cNvSpPr/>
          <p:nvPr/>
        </p:nvSpPr>
        <p:spPr>
          <a:xfrm>
            <a:off x="6184872" y="-15783775"/>
            <a:ext cx="4074628" cy="68634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2F2F2"/>
              </a:buClr>
              <a:buSzPts val="4400"/>
              <a:buFont typeface="Arial"/>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p:txBody>
      </p:sp>
      <p:sp>
        <p:nvSpPr>
          <p:cNvPr id="839" name="Google Shape;839;p27"/>
          <p:cNvSpPr/>
          <p:nvPr/>
        </p:nvSpPr>
        <p:spPr>
          <a:xfrm>
            <a:off x="-8869006" y="1166834"/>
            <a:ext cx="5518634" cy="3266833"/>
          </a:xfrm>
          <a:prstGeom prst="roundRect">
            <a:avLst>
              <a:gd fmla="val 843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0" name="Google Shape;840;p27"/>
          <p:cNvSpPr/>
          <p:nvPr/>
        </p:nvSpPr>
        <p:spPr>
          <a:xfrm>
            <a:off x="-8378118" y="4703849"/>
            <a:ext cx="5518634" cy="1917283"/>
          </a:xfrm>
          <a:prstGeom prst="roundRect">
            <a:avLst>
              <a:gd fmla="val 9659"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1" name="Google Shape;841;p27"/>
          <p:cNvSpPr/>
          <p:nvPr/>
        </p:nvSpPr>
        <p:spPr>
          <a:xfrm>
            <a:off x="9117047" y="-12619771"/>
            <a:ext cx="4074628" cy="68634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D966"/>
              </a:buClr>
              <a:buSzPts val="4400"/>
              <a:buFont typeface="Arial"/>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p:txBody>
      </p:sp>
      <p:pic>
        <p:nvPicPr>
          <p:cNvPr id="842" name="Google Shape;842;p27"/>
          <p:cNvPicPr preferRelativeResize="0"/>
          <p:nvPr/>
        </p:nvPicPr>
        <p:blipFill rotWithShape="1">
          <a:blip r:embed="rId5">
            <a:alphaModFix/>
          </a:blip>
          <a:srcRect b="66424" l="25538" r="36007" t="-53735"/>
          <a:stretch/>
        </p:blipFill>
        <p:spPr>
          <a:xfrm>
            <a:off x="6989686" y="9422948"/>
            <a:ext cx="4691915" cy="5992491"/>
          </a:xfrm>
          <a:prstGeom prst="rect">
            <a:avLst/>
          </a:prstGeom>
          <a:noFill/>
          <a:ln>
            <a:noFill/>
          </a:ln>
        </p:spPr>
      </p:pic>
      <p:grpSp>
        <p:nvGrpSpPr>
          <p:cNvPr id="843" name="Google Shape;843;p27"/>
          <p:cNvGrpSpPr/>
          <p:nvPr/>
        </p:nvGrpSpPr>
        <p:grpSpPr>
          <a:xfrm>
            <a:off x="7349596" y="129854"/>
            <a:ext cx="3804765" cy="6880368"/>
            <a:chOff x="4440782" y="391618"/>
            <a:chExt cx="3248025" cy="6430965"/>
          </a:xfrm>
        </p:grpSpPr>
        <p:grpSp>
          <p:nvGrpSpPr>
            <p:cNvPr id="844" name="Google Shape;844;p27"/>
            <p:cNvGrpSpPr/>
            <p:nvPr/>
          </p:nvGrpSpPr>
          <p:grpSpPr>
            <a:xfrm>
              <a:off x="4440782" y="391618"/>
              <a:ext cx="3248025" cy="6362700"/>
              <a:chOff x="257174" y="247650"/>
              <a:chExt cx="3248025" cy="6362700"/>
            </a:xfrm>
          </p:grpSpPr>
          <p:sp>
            <p:nvSpPr>
              <p:cNvPr id="845" name="Google Shape;845;p27"/>
              <p:cNvSpPr/>
              <p:nvPr/>
            </p:nvSpPr>
            <p:spPr>
              <a:xfrm>
                <a:off x="257174" y="247650"/>
                <a:ext cx="3248025" cy="6362700"/>
              </a:xfrm>
              <a:prstGeom prst="roundRect">
                <a:avLst>
                  <a:gd fmla="val 11080" name="adj"/>
                </a:avLst>
              </a:prstGeom>
              <a:solidFill>
                <a:schemeClr val="dk1"/>
              </a:solidFill>
              <a:ln cap="flat" cmpd="sng" w="762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6" name="Google Shape;846;p27"/>
              <p:cNvSpPr/>
              <p:nvPr/>
            </p:nvSpPr>
            <p:spPr>
              <a:xfrm>
                <a:off x="362566" y="365319"/>
                <a:ext cx="3038697" cy="6135494"/>
              </a:xfrm>
              <a:prstGeom prst="roundRect">
                <a:avLst>
                  <a:gd fmla="val 9252" name="adj"/>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47" name="Google Shape;847;p27"/>
            <p:cNvSpPr/>
            <p:nvPr/>
          </p:nvSpPr>
          <p:spPr>
            <a:xfrm>
              <a:off x="4959933" y="6716218"/>
              <a:ext cx="2158894" cy="106365"/>
            </a:xfrm>
            <a:prstGeom prst="roundRect">
              <a:avLst>
                <a:gd fmla="val 22757" name="adj"/>
              </a:avLst>
            </a:prstGeom>
            <a:solidFill>
              <a:srgbClr val="F4B1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8" name="Google Shape;848;p27"/>
            <p:cNvSpPr/>
            <p:nvPr/>
          </p:nvSpPr>
          <p:spPr>
            <a:xfrm>
              <a:off x="5167171" y="472629"/>
              <a:ext cx="1861856" cy="106365"/>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49" name="Google Shape;849;p27"/>
          <p:cNvSpPr/>
          <p:nvPr/>
        </p:nvSpPr>
        <p:spPr>
          <a:xfrm>
            <a:off x="7565657" y="506990"/>
            <a:ext cx="1387928"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Kết luận</a:t>
            </a:r>
            <a:endParaRPr b="1" i="0" sz="2400" u="none" cap="none" strike="noStrike">
              <a:solidFill>
                <a:schemeClr val="dk1"/>
              </a:solidFill>
              <a:latin typeface="Arial"/>
              <a:ea typeface="Arial"/>
              <a:cs typeface="Arial"/>
              <a:sym typeface="Arial"/>
            </a:endParaRPr>
          </a:p>
        </p:txBody>
      </p:sp>
      <p:sp>
        <p:nvSpPr>
          <p:cNvPr id="850" name="Google Shape;850;p27"/>
          <p:cNvSpPr/>
          <p:nvPr/>
        </p:nvSpPr>
        <p:spPr>
          <a:xfrm>
            <a:off x="6562595" y="7765301"/>
            <a:ext cx="196911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Tổng</a:t>
            </a:r>
            <a:r>
              <a:rPr b="1" i="0" lang="en-US" sz="3200" u="none" cap="none" strike="noStrike">
                <a:solidFill>
                  <a:schemeClr val="dk1"/>
                </a:solidFill>
                <a:latin typeface="Arial"/>
                <a:ea typeface="Arial"/>
                <a:cs typeface="Arial"/>
                <a:sym typeface="Arial"/>
              </a:rPr>
              <a:t> Kết </a:t>
            </a:r>
            <a:endParaRPr b="1" i="0" sz="3200" u="none" cap="none" strike="noStrike">
              <a:solidFill>
                <a:schemeClr val="dk1"/>
              </a:solidFill>
              <a:latin typeface="Arial"/>
              <a:ea typeface="Arial"/>
              <a:cs typeface="Arial"/>
              <a:sym typeface="Arial"/>
            </a:endParaRPr>
          </a:p>
        </p:txBody>
      </p:sp>
      <p:grpSp>
        <p:nvGrpSpPr>
          <p:cNvPr id="851" name="Google Shape;851;p27"/>
          <p:cNvGrpSpPr/>
          <p:nvPr/>
        </p:nvGrpSpPr>
        <p:grpSpPr>
          <a:xfrm>
            <a:off x="6610361" y="12403731"/>
            <a:ext cx="5100299" cy="4857709"/>
            <a:chOff x="6610361" y="1484271"/>
            <a:chExt cx="5100299" cy="4857709"/>
          </a:xfrm>
        </p:grpSpPr>
        <p:grpSp>
          <p:nvGrpSpPr>
            <p:cNvPr id="852" name="Google Shape;852;p27"/>
            <p:cNvGrpSpPr/>
            <p:nvPr/>
          </p:nvGrpSpPr>
          <p:grpSpPr>
            <a:xfrm>
              <a:off x="6610361" y="1484271"/>
              <a:ext cx="5100299" cy="4857709"/>
              <a:chOff x="6610361" y="1484271"/>
              <a:chExt cx="5100299" cy="4857709"/>
            </a:xfrm>
          </p:grpSpPr>
          <p:sp>
            <p:nvSpPr>
              <p:cNvPr id="853" name="Google Shape;853;p27"/>
              <p:cNvSpPr/>
              <p:nvPr/>
            </p:nvSpPr>
            <p:spPr>
              <a:xfrm>
                <a:off x="6610361" y="1484271"/>
                <a:ext cx="5100299" cy="4857709"/>
              </a:xfrm>
              <a:prstGeom prst="roundRect">
                <a:avLst>
                  <a:gd fmla="val 4271" name="adj"/>
                </a:avLst>
              </a:prstGeom>
              <a:solidFill>
                <a:srgbClr val="2525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54" name="Google Shape;854;p27"/>
              <p:cNvPicPr preferRelativeResize="0"/>
              <p:nvPr/>
            </p:nvPicPr>
            <p:blipFill rotWithShape="1">
              <a:blip r:embed="rId6">
                <a:alphaModFix/>
              </a:blip>
              <a:srcRect b="0" l="0" r="0" t="0"/>
              <a:stretch/>
            </p:blipFill>
            <p:spPr>
              <a:xfrm>
                <a:off x="6795230" y="5527383"/>
                <a:ext cx="4639201" cy="672348"/>
              </a:xfrm>
              <a:prstGeom prst="rect">
                <a:avLst/>
              </a:prstGeom>
              <a:noFill/>
              <a:ln>
                <a:noFill/>
              </a:ln>
            </p:spPr>
          </p:pic>
        </p:grpSp>
        <p:sp>
          <p:nvSpPr>
            <p:cNvPr id="855" name="Google Shape;855;p27"/>
            <p:cNvSpPr/>
            <p:nvPr/>
          </p:nvSpPr>
          <p:spPr>
            <a:xfrm>
              <a:off x="6610361" y="1672066"/>
              <a:ext cx="292088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00"/>
                <a:buFont typeface="Arial"/>
                <a:buNone/>
              </a:pPr>
              <a:r>
                <a:rPr b="1" i="0" lang="en-US" sz="3200" u="none" cap="none" strike="noStrike">
                  <a:solidFill>
                    <a:schemeClr val="lt1"/>
                  </a:solidFill>
                  <a:latin typeface="Arial"/>
                  <a:ea typeface="Arial"/>
                  <a:cs typeface="Arial"/>
                  <a:sym typeface="Arial"/>
                </a:rPr>
                <a:t>Video tài liệu</a:t>
              </a:r>
              <a:endParaRPr b="1" i="0" sz="3200" u="none" cap="none" strike="noStrike">
                <a:solidFill>
                  <a:schemeClr val="lt1"/>
                </a:solidFill>
                <a:latin typeface="Arial"/>
                <a:ea typeface="Arial"/>
                <a:cs typeface="Arial"/>
                <a:sym typeface="Arial"/>
              </a:endParaRPr>
            </a:p>
          </p:txBody>
        </p:sp>
      </p:grpSp>
      <p:sp>
        <p:nvSpPr>
          <p:cNvPr id="856" name="Google Shape;856;p27"/>
          <p:cNvSpPr/>
          <p:nvPr/>
        </p:nvSpPr>
        <p:spPr>
          <a:xfrm>
            <a:off x="7575131" y="968655"/>
            <a:ext cx="218099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Kết quả đạt được:</a:t>
            </a:r>
            <a:endParaRPr/>
          </a:p>
        </p:txBody>
      </p:sp>
      <p:sp>
        <p:nvSpPr>
          <p:cNvPr id="857" name="Google Shape;857;p27"/>
          <p:cNvSpPr/>
          <p:nvPr/>
        </p:nvSpPr>
        <p:spPr>
          <a:xfrm>
            <a:off x="7575131" y="1341116"/>
            <a:ext cx="3457478" cy="501675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Noto Sans Symbols"/>
              <a:buChar char="✔"/>
            </a:pPr>
            <a:r>
              <a:rPr b="1" lang="en-US" sz="1600">
                <a:solidFill>
                  <a:schemeClr val="dk1"/>
                </a:solidFill>
                <a:latin typeface="Calibri"/>
                <a:ea typeface="Calibri"/>
                <a:cs typeface="Calibri"/>
                <a:sym typeface="Calibri"/>
              </a:rPr>
              <a:t>Ưu điểm:</a:t>
            </a:r>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Ứng dụng có đầy đủ những tính năng giúp khắc phục các vấn đề đã đặt ra.</a:t>
            </a:r>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Ứng dụng hoạt động mượt, nhẹ, giao diện đơn giản, dễ nhìn.</a:t>
            </a:r>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Ứng dụng hỗ trợ đa màn hình cho phép hiển thị tốt và hợp lí trên các kích thước màn hình khác nhau.</a:t>
            </a:r>
            <a:endParaRPr/>
          </a:p>
          <a:p>
            <a:pPr indent="-285750" lvl="0" marL="285750" marR="0" rtl="0" algn="l">
              <a:spcBef>
                <a:spcPts val="0"/>
              </a:spcBef>
              <a:spcAft>
                <a:spcPts val="0"/>
              </a:spcAft>
              <a:buClr>
                <a:schemeClr val="dk1"/>
              </a:buClr>
              <a:buSzPts val="1600"/>
              <a:buFont typeface="Noto Sans Symbols"/>
              <a:buChar char="✔"/>
            </a:pPr>
            <a:r>
              <a:rPr b="1" lang="en-US" sz="1600">
                <a:solidFill>
                  <a:schemeClr val="dk1"/>
                </a:solidFill>
                <a:latin typeface="Calibri"/>
                <a:ea typeface="Calibri"/>
                <a:cs typeface="Calibri"/>
                <a:sym typeface="Calibri"/>
              </a:rPr>
              <a:t>Nhược điểm:</a:t>
            </a:r>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Ứng dụng chỉ lưu dữ liệu cục bộ (chỉ lưu trong bộ nhớ máy).</a:t>
            </a:r>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Chưa có chức năng thống kê xác nhận đơn hàng.</a:t>
            </a:r>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Giao diện còn nhiều thiếu sót, chức năng chưa chi tiết.</a:t>
            </a:r>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So với những phiên bản hiện hành thì sản phẩm còn nhiều thiếu sót.</a:t>
            </a:r>
            <a:endParaRPr/>
          </a:p>
        </p:txBody>
      </p:sp>
      <p:grpSp>
        <p:nvGrpSpPr>
          <p:cNvPr id="858" name="Google Shape;858;p27"/>
          <p:cNvGrpSpPr/>
          <p:nvPr/>
        </p:nvGrpSpPr>
        <p:grpSpPr>
          <a:xfrm>
            <a:off x="315323" y="1220063"/>
            <a:ext cx="2480348" cy="2242760"/>
            <a:chOff x="367051" y="2156075"/>
            <a:chExt cx="2437109" cy="2200051"/>
          </a:xfrm>
        </p:grpSpPr>
        <p:sp>
          <p:nvSpPr>
            <p:cNvPr id="859" name="Google Shape;859;p27"/>
            <p:cNvSpPr/>
            <p:nvPr/>
          </p:nvSpPr>
          <p:spPr>
            <a:xfrm>
              <a:off x="367051" y="2156075"/>
              <a:ext cx="2437109" cy="2200051"/>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60" name="Google Shape;860;p27"/>
            <p:cNvSpPr/>
            <p:nvPr/>
          </p:nvSpPr>
          <p:spPr>
            <a:xfrm>
              <a:off x="431161" y="2856215"/>
              <a:ext cx="2308887"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1:</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Cơ sở lý thuyết </a:t>
              </a:r>
              <a:endParaRPr/>
            </a:p>
          </p:txBody>
        </p:sp>
      </p:grpSp>
      <p:grpSp>
        <p:nvGrpSpPr>
          <p:cNvPr id="861" name="Google Shape;861;p27"/>
          <p:cNvGrpSpPr/>
          <p:nvPr/>
        </p:nvGrpSpPr>
        <p:grpSpPr>
          <a:xfrm>
            <a:off x="3120967" y="1256256"/>
            <a:ext cx="2480348" cy="2242760"/>
            <a:chOff x="6212548" y="2134720"/>
            <a:chExt cx="2480348" cy="2242760"/>
          </a:xfrm>
        </p:grpSpPr>
        <p:sp>
          <p:nvSpPr>
            <p:cNvPr id="862" name="Google Shape;862;p27"/>
            <p:cNvSpPr/>
            <p:nvPr/>
          </p:nvSpPr>
          <p:spPr>
            <a:xfrm>
              <a:off x="6212548" y="2134720"/>
              <a:ext cx="2480348" cy="2242760"/>
            </a:xfrm>
            <a:prstGeom prst="roundRect">
              <a:avLst>
                <a:gd fmla="val 21776"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63" name="Google Shape;863;p27"/>
            <p:cNvSpPr/>
            <p:nvPr/>
          </p:nvSpPr>
          <p:spPr>
            <a:xfrm>
              <a:off x="6493085" y="2728257"/>
              <a:ext cx="1919273" cy="923330"/>
            </a:xfrm>
            <a:prstGeom prst="rect">
              <a:avLst/>
            </a:prstGeom>
            <a:solidFill>
              <a:srgbClr val="6194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3: Giao diện ứng dụng</a:t>
              </a:r>
              <a:endParaRPr b="1" i="0" sz="1800" u="none" cap="none" strike="noStrike">
                <a:solidFill>
                  <a:srgbClr val="F2F2F2"/>
                </a:solidFill>
                <a:latin typeface="Arial"/>
                <a:ea typeface="Arial"/>
                <a:cs typeface="Arial"/>
                <a:sym typeface="Arial"/>
              </a:endParaRPr>
            </a:p>
          </p:txBody>
        </p:sp>
      </p:grpSp>
      <p:grpSp>
        <p:nvGrpSpPr>
          <p:cNvPr id="864" name="Google Shape;864;p27"/>
          <p:cNvGrpSpPr/>
          <p:nvPr/>
        </p:nvGrpSpPr>
        <p:grpSpPr>
          <a:xfrm>
            <a:off x="245492" y="3784895"/>
            <a:ext cx="2550179" cy="2320097"/>
            <a:chOff x="3158523" y="2113746"/>
            <a:chExt cx="2699662" cy="2284709"/>
          </a:xfrm>
        </p:grpSpPr>
        <p:sp>
          <p:nvSpPr>
            <p:cNvPr id="865" name="Google Shape;865;p27"/>
            <p:cNvSpPr/>
            <p:nvPr/>
          </p:nvSpPr>
          <p:spPr>
            <a:xfrm>
              <a:off x="3158523" y="2113746"/>
              <a:ext cx="2699662" cy="2284709"/>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66" name="Google Shape;866;p27"/>
            <p:cNvSpPr/>
            <p:nvPr/>
          </p:nvSpPr>
          <p:spPr>
            <a:xfrm>
              <a:off x="3421421" y="2728257"/>
              <a:ext cx="2173865" cy="923330"/>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Chương 2: </a:t>
              </a:r>
              <a:endParaRPr b="1" i="0" sz="1800" u="none" cap="none" strike="noStrike">
                <a:solidFill>
                  <a:srgbClr val="F2F2F2"/>
                </a:solidFill>
                <a:latin typeface="Arial"/>
                <a:ea typeface="Arial"/>
                <a:cs typeface="Arial"/>
                <a:sym typeface="Arial"/>
              </a:endParaRPr>
            </a:p>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Ph</a:t>
              </a:r>
              <a:r>
                <a:rPr b="1" lang="en-US" sz="1800">
                  <a:solidFill>
                    <a:srgbClr val="F2F2F2"/>
                  </a:solidFill>
                  <a:latin typeface="Arial"/>
                  <a:ea typeface="Arial"/>
                  <a:cs typeface="Arial"/>
                  <a:sym typeface="Arial"/>
                </a:rPr>
                <a:t>â</a:t>
              </a:r>
              <a:r>
                <a:rPr b="1" i="0" lang="en-US" sz="1800" u="none" cap="none" strike="noStrike">
                  <a:solidFill>
                    <a:srgbClr val="F2F2F2"/>
                  </a:solidFill>
                  <a:latin typeface="Arial"/>
                  <a:ea typeface="Arial"/>
                  <a:cs typeface="Arial"/>
                  <a:sym typeface="Arial"/>
                </a:rPr>
                <a:t>n tích &amp; thiết kế hệ thống</a:t>
              </a:r>
              <a:endParaRPr b="1" i="0" sz="1800" u="none" cap="none" strike="noStrike">
                <a:solidFill>
                  <a:srgbClr val="F2F2F2"/>
                </a:solidFill>
                <a:latin typeface="Arial"/>
                <a:ea typeface="Arial"/>
                <a:cs typeface="Arial"/>
                <a:sym typeface="Arial"/>
              </a:endParaRPr>
            </a:p>
          </p:txBody>
        </p:sp>
      </p:grpSp>
      <p:grpSp>
        <p:nvGrpSpPr>
          <p:cNvPr id="867" name="Google Shape;867;p27"/>
          <p:cNvGrpSpPr/>
          <p:nvPr/>
        </p:nvGrpSpPr>
        <p:grpSpPr>
          <a:xfrm>
            <a:off x="3120967" y="3746226"/>
            <a:ext cx="2550179" cy="2320097"/>
            <a:chOff x="9047259" y="2134720"/>
            <a:chExt cx="2634342" cy="2242760"/>
          </a:xfrm>
        </p:grpSpPr>
        <p:sp>
          <p:nvSpPr>
            <p:cNvPr id="868" name="Google Shape;868;p27"/>
            <p:cNvSpPr/>
            <p:nvPr/>
          </p:nvSpPr>
          <p:spPr>
            <a:xfrm>
              <a:off x="9047259" y="2134720"/>
              <a:ext cx="2634342" cy="2242760"/>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69" name="Google Shape;869;p27"/>
            <p:cNvSpPr/>
            <p:nvPr/>
          </p:nvSpPr>
          <p:spPr>
            <a:xfrm>
              <a:off x="9578286" y="2748923"/>
              <a:ext cx="1451684" cy="923330"/>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4:</a:t>
              </a:r>
              <a:endParaRPr/>
            </a:p>
            <a:p>
              <a:pPr indent="0" lvl="0" marL="0" marR="0" rtl="0" algn="ctr">
                <a:lnSpc>
                  <a:spcPct val="100000"/>
                </a:lnSpc>
                <a:spcBef>
                  <a:spcPts val="0"/>
                </a:spcBef>
                <a:spcAft>
                  <a:spcPts val="0"/>
                </a:spcAft>
                <a:buClr>
                  <a:srgbClr val="F2F2F2"/>
                </a:buClr>
                <a:buSzPts val="1800"/>
                <a:buFont typeface="Arial"/>
                <a:buNone/>
              </a:pPr>
              <a:r>
                <a:rPr b="1" lang="en-US" sz="1800">
                  <a:solidFill>
                    <a:srgbClr val="F2F2F2"/>
                  </a:solidFill>
                  <a:latin typeface="Arial"/>
                  <a:ea typeface="Arial"/>
                  <a:cs typeface="Arial"/>
                  <a:sym typeface="Arial"/>
                </a:rPr>
                <a:t>Cài đặt và thử nghiệm</a:t>
              </a:r>
              <a:endParaRPr b="1" i="0" sz="1800" u="none" cap="none" strike="noStrike">
                <a:solidFill>
                  <a:srgbClr val="F2F2F2"/>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500"/>
                                        <p:tgtEl>
                                          <p:spTgt spid="849"/>
                                        </p:tgtEl>
                                      </p:cBhvr>
                                    </p:animEffect>
                                  </p:childTnLst>
                                </p:cTn>
                              </p:par>
                              <p:par>
                                <p:cTn fill="hold" nodeType="with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500"/>
                                        <p:tgtEl>
                                          <p:spTgt spid="856"/>
                                        </p:tgtEl>
                                      </p:cBhvr>
                                    </p:animEffect>
                                  </p:childTnLst>
                                </p:cTn>
                              </p:par>
                              <p:par>
                                <p:cTn fill="hold" nodeType="with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500"/>
                                        <p:tgtEl>
                                          <p:spTgt spid="8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873" name="Shape 873"/>
        <p:cNvGrpSpPr/>
        <p:nvPr/>
      </p:nvGrpSpPr>
      <p:grpSpPr>
        <a:xfrm>
          <a:off x="0" y="0"/>
          <a:ext cx="0" cy="0"/>
          <a:chOff x="0" y="0"/>
          <a:chExt cx="0" cy="0"/>
        </a:xfrm>
      </p:grpSpPr>
      <p:sp>
        <p:nvSpPr>
          <p:cNvPr id="874" name="Google Shape;874;p28"/>
          <p:cNvSpPr/>
          <p:nvPr/>
        </p:nvSpPr>
        <p:spPr>
          <a:xfrm>
            <a:off x="1152023" y="129854"/>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875" name="Google Shape;875;p28"/>
          <p:cNvSpPr/>
          <p:nvPr/>
        </p:nvSpPr>
        <p:spPr>
          <a:xfrm>
            <a:off x="10761869" y="14849218"/>
            <a:ext cx="1067824" cy="1059079"/>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6" name="Google Shape;876;p28"/>
          <p:cNvSpPr/>
          <p:nvPr/>
        </p:nvSpPr>
        <p:spPr>
          <a:xfrm>
            <a:off x="-5528202" y="313881"/>
            <a:ext cx="532205" cy="515285"/>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7" name="Google Shape;877;p28"/>
          <p:cNvSpPr txBox="1"/>
          <p:nvPr/>
        </p:nvSpPr>
        <p:spPr>
          <a:xfrm>
            <a:off x="-4858325" y="407511"/>
            <a:ext cx="2644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Nhóm 7</a:t>
            </a:r>
            <a:endParaRPr/>
          </a:p>
        </p:txBody>
      </p:sp>
      <p:sp>
        <p:nvSpPr>
          <p:cNvPr id="878" name="Google Shape;878;p28"/>
          <p:cNvSpPr txBox="1"/>
          <p:nvPr/>
        </p:nvSpPr>
        <p:spPr>
          <a:xfrm>
            <a:off x="-4571993" y="5332405"/>
            <a:ext cx="2644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Ghi chú nội dung 3</a:t>
            </a:r>
            <a:endParaRPr/>
          </a:p>
        </p:txBody>
      </p:sp>
      <p:sp>
        <p:nvSpPr>
          <p:cNvPr id="879" name="Google Shape;879;p28"/>
          <p:cNvSpPr/>
          <p:nvPr/>
        </p:nvSpPr>
        <p:spPr>
          <a:xfrm>
            <a:off x="6184872" y="-15783775"/>
            <a:ext cx="4074628" cy="68634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2F2F2"/>
              </a:buClr>
              <a:buSzPts val="4400"/>
              <a:buFont typeface="Arial"/>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2F2F2"/>
                </a:solidFill>
                <a:latin typeface="Arial"/>
                <a:ea typeface="Arial"/>
                <a:cs typeface="Arial"/>
                <a:sym typeface="Arial"/>
              </a:rPr>
              <a:t>Nội dung 4</a:t>
            </a:r>
            <a:endParaRPr/>
          </a:p>
        </p:txBody>
      </p:sp>
      <p:sp>
        <p:nvSpPr>
          <p:cNvPr id="880" name="Google Shape;880;p28"/>
          <p:cNvSpPr/>
          <p:nvPr/>
        </p:nvSpPr>
        <p:spPr>
          <a:xfrm>
            <a:off x="-8869006" y="1166834"/>
            <a:ext cx="5518634" cy="3266833"/>
          </a:xfrm>
          <a:prstGeom prst="roundRect">
            <a:avLst>
              <a:gd fmla="val 843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1" name="Google Shape;881;p28"/>
          <p:cNvSpPr/>
          <p:nvPr/>
        </p:nvSpPr>
        <p:spPr>
          <a:xfrm>
            <a:off x="-8378118" y="4703849"/>
            <a:ext cx="5518634" cy="1917283"/>
          </a:xfrm>
          <a:prstGeom prst="roundRect">
            <a:avLst>
              <a:gd fmla="val 9659"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2" name="Google Shape;882;p28"/>
          <p:cNvSpPr/>
          <p:nvPr/>
        </p:nvSpPr>
        <p:spPr>
          <a:xfrm>
            <a:off x="9117047" y="-12619771"/>
            <a:ext cx="4074628" cy="68634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D966"/>
              </a:buClr>
              <a:buSzPts val="4400"/>
              <a:buFont typeface="Arial"/>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a:p>
            <a:pPr indent="0" lvl="0" marL="0" marR="0" rtl="0" algn="l">
              <a:spcBef>
                <a:spcPts val="0"/>
              </a:spcBef>
              <a:spcAft>
                <a:spcPts val="0"/>
              </a:spcAft>
              <a:buNone/>
            </a:pPr>
            <a:r>
              <a:rPr i="0" lang="en-US" sz="4400" u="none" cap="none" strike="noStrike">
                <a:solidFill>
                  <a:srgbClr val="FFD966"/>
                </a:solidFill>
                <a:latin typeface="Arial"/>
                <a:ea typeface="Arial"/>
                <a:cs typeface="Arial"/>
                <a:sym typeface="Arial"/>
              </a:rPr>
              <a:t>Nội dung 4</a:t>
            </a:r>
            <a:endParaRPr/>
          </a:p>
        </p:txBody>
      </p:sp>
      <p:grpSp>
        <p:nvGrpSpPr>
          <p:cNvPr id="883" name="Google Shape;883;p28"/>
          <p:cNvGrpSpPr/>
          <p:nvPr/>
        </p:nvGrpSpPr>
        <p:grpSpPr>
          <a:xfrm>
            <a:off x="7364627" y="129854"/>
            <a:ext cx="3804765" cy="6880368"/>
            <a:chOff x="4440782" y="391618"/>
            <a:chExt cx="3248025" cy="6430965"/>
          </a:xfrm>
        </p:grpSpPr>
        <p:grpSp>
          <p:nvGrpSpPr>
            <p:cNvPr id="884" name="Google Shape;884;p28"/>
            <p:cNvGrpSpPr/>
            <p:nvPr/>
          </p:nvGrpSpPr>
          <p:grpSpPr>
            <a:xfrm>
              <a:off x="4440782" y="391618"/>
              <a:ext cx="3248025" cy="6362700"/>
              <a:chOff x="257174" y="247650"/>
              <a:chExt cx="3248025" cy="6362700"/>
            </a:xfrm>
          </p:grpSpPr>
          <p:sp>
            <p:nvSpPr>
              <p:cNvPr id="885" name="Google Shape;885;p28"/>
              <p:cNvSpPr/>
              <p:nvPr/>
            </p:nvSpPr>
            <p:spPr>
              <a:xfrm>
                <a:off x="257174" y="247650"/>
                <a:ext cx="3248025" cy="6362700"/>
              </a:xfrm>
              <a:prstGeom prst="roundRect">
                <a:avLst>
                  <a:gd fmla="val 11080" name="adj"/>
                </a:avLst>
              </a:prstGeom>
              <a:solidFill>
                <a:schemeClr val="dk1"/>
              </a:solidFill>
              <a:ln cap="flat" cmpd="sng" w="762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6" name="Google Shape;886;p28"/>
              <p:cNvSpPr/>
              <p:nvPr/>
            </p:nvSpPr>
            <p:spPr>
              <a:xfrm>
                <a:off x="362566" y="365319"/>
                <a:ext cx="3038697" cy="6135494"/>
              </a:xfrm>
              <a:prstGeom prst="roundRect">
                <a:avLst>
                  <a:gd fmla="val 9252" name="adj"/>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87" name="Google Shape;887;p28"/>
            <p:cNvSpPr/>
            <p:nvPr/>
          </p:nvSpPr>
          <p:spPr>
            <a:xfrm>
              <a:off x="4959933" y="6716218"/>
              <a:ext cx="2158894" cy="106365"/>
            </a:xfrm>
            <a:prstGeom prst="roundRect">
              <a:avLst>
                <a:gd fmla="val 22757" name="adj"/>
              </a:avLst>
            </a:prstGeom>
            <a:solidFill>
              <a:srgbClr val="F4B1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8" name="Google Shape;888;p28"/>
            <p:cNvSpPr/>
            <p:nvPr/>
          </p:nvSpPr>
          <p:spPr>
            <a:xfrm>
              <a:off x="5167171" y="472629"/>
              <a:ext cx="1861856" cy="106365"/>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89" name="Google Shape;889;p28"/>
          <p:cNvSpPr/>
          <p:nvPr/>
        </p:nvSpPr>
        <p:spPr>
          <a:xfrm>
            <a:off x="7565657" y="506990"/>
            <a:ext cx="1387928"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Kết luận</a:t>
            </a:r>
            <a:endParaRPr b="1" i="0" sz="2400" u="none" cap="none" strike="noStrike">
              <a:solidFill>
                <a:schemeClr val="dk1"/>
              </a:solidFill>
              <a:latin typeface="Arial"/>
              <a:ea typeface="Arial"/>
              <a:cs typeface="Arial"/>
              <a:sym typeface="Arial"/>
            </a:endParaRPr>
          </a:p>
        </p:txBody>
      </p:sp>
      <p:sp>
        <p:nvSpPr>
          <p:cNvPr id="890" name="Google Shape;890;p28"/>
          <p:cNvSpPr/>
          <p:nvPr/>
        </p:nvSpPr>
        <p:spPr>
          <a:xfrm>
            <a:off x="7575131" y="968655"/>
            <a:ext cx="218099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Kết quả đạt được:</a:t>
            </a:r>
            <a:endParaRPr/>
          </a:p>
        </p:txBody>
      </p:sp>
      <p:sp>
        <p:nvSpPr>
          <p:cNvPr id="891" name="Google Shape;891;p28"/>
          <p:cNvSpPr/>
          <p:nvPr/>
        </p:nvSpPr>
        <p:spPr>
          <a:xfrm>
            <a:off x="7575131" y="1341116"/>
            <a:ext cx="3457478" cy="156966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Noto Sans Symbols"/>
              <a:buChar char="✔"/>
            </a:pPr>
            <a:r>
              <a:rPr b="1" lang="en-US" sz="1600">
                <a:solidFill>
                  <a:schemeClr val="dk1"/>
                </a:solidFill>
                <a:latin typeface="Calibri"/>
                <a:ea typeface="Calibri"/>
                <a:cs typeface="Calibri"/>
                <a:sym typeface="Calibri"/>
              </a:rPr>
              <a:t>Khó khăn gặp phải</a:t>
            </a:r>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Hoạt động nhóm khó khăn do thành viên xa nhau.</a:t>
            </a:r>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Chưa thật sự nắm bắt sâu kiến thức đã được học.</a:t>
            </a:r>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Kỹ năng tìm kiếm còn hạn chế.</a:t>
            </a:r>
            <a:endParaRPr/>
          </a:p>
        </p:txBody>
      </p:sp>
      <p:grpSp>
        <p:nvGrpSpPr>
          <p:cNvPr id="892" name="Google Shape;892;p28"/>
          <p:cNvGrpSpPr/>
          <p:nvPr/>
        </p:nvGrpSpPr>
        <p:grpSpPr>
          <a:xfrm>
            <a:off x="315323" y="1220063"/>
            <a:ext cx="2480348" cy="2242760"/>
            <a:chOff x="367051" y="2156075"/>
            <a:chExt cx="2437109" cy="2200051"/>
          </a:xfrm>
        </p:grpSpPr>
        <p:sp>
          <p:nvSpPr>
            <p:cNvPr id="893" name="Google Shape;893;p28"/>
            <p:cNvSpPr/>
            <p:nvPr/>
          </p:nvSpPr>
          <p:spPr>
            <a:xfrm>
              <a:off x="367051" y="2156075"/>
              <a:ext cx="2437109" cy="2200051"/>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94" name="Google Shape;894;p28"/>
            <p:cNvSpPr/>
            <p:nvPr/>
          </p:nvSpPr>
          <p:spPr>
            <a:xfrm>
              <a:off x="431161" y="2856215"/>
              <a:ext cx="2308887"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1:</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Cơ sở lý thuyết </a:t>
              </a:r>
              <a:endParaRPr/>
            </a:p>
          </p:txBody>
        </p:sp>
      </p:grpSp>
      <p:grpSp>
        <p:nvGrpSpPr>
          <p:cNvPr id="895" name="Google Shape;895;p28"/>
          <p:cNvGrpSpPr/>
          <p:nvPr/>
        </p:nvGrpSpPr>
        <p:grpSpPr>
          <a:xfrm>
            <a:off x="3120967" y="1256256"/>
            <a:ext cx="2480348" cy="2242760"/>
            <a:chOff x="6212548" y="2134720"/>
            <a:chExt cx="2480348" cy="2242760"/>
          </a:xfrm>
        </p:grpSpPr>
        <p:sp>
          <p:nvSpPr>
            <p:cNvPr id="896" name="Google Shape;896;p28"/>
            <p:cNvSpPr/>
            <p:nvPr/>
          </p:nvSpPr>
          <p:spPr>
            <a:xfrm>
              <a:off x="6212548" y="2134720"/>
              <a:ext cx="2480348" cy="2242760"/>
            </a:xfrm>
            <a:prstGeom prst="roundRect">
              <a:avLst>
                <a:gd fmla="val 21776"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97" name="Google Shape;897;p28"/>
            <p:cNvSpPr/>
            <p:nvPr/>
          </p:nvSpPr>
          <p:spPr>
            <a:xfrm>
              <a:off x="6493085" y="2728257"/>
              <a:ext cx="1919273" cy="923330"/>
            </a:xfrm>
            <a:prstGeom prst="rect">
              <a:avLst/>
            </a:prstGeom>
            <a:solidFill>
              <a:srgbClr val="6194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3: Giao diện ứng dụng</a:t>
              </a:r>
              <a:endParaRPr b="1" i="0" sz="1800" u="none" cap="none" strike="noStrike">
                <a:solidFill>
                  <a:srgbClr val="F2F2F2"/>
                </a:solidFill>
                <a:latin typeface="Arial"/>
                <a:ea typeface="Arial"/>
                <a:cs typeface="Arial"/>
                <a:sym typeface="Arial"/>
              </a:endParaRPr>
            </a:p>
          </p:txBody>
        </p:sp>
      </p:grpSp>
      <p:grpSp>
        <p:nvGrpSpPr>
          <p:cNvPr id="898" name="Google Shape;898;p28"/>
          <p:cNvGrpSpPr/>
          <p:nvPr/>
        </p:nvGrpSpPr>
        <p:grpSpPr>
          <a:xfrm>
            <a:off x="245492" y="3784895"/>
            <a:ext cx="2550179" cy="2320097"/>
            <a:chOff x="3158523" y="2113746"/>
            <a:chExt cx="2699662" cy="2284709"/>
          </a:xfrm>
        </p:grpSpPr>
        <p:sp>
          <p:nvSpPr>
            <p:cNvPr id="899" name="Google Shape;899;p28"/>
            <p:cNvSpPr/>
            <p:nvPr/>
          </p:nvSpPr>
          <p:spPr>
            <a:xfrm>
              <a:off x="3158523" y="2113746"/>
              <a:ext cx="2699662" cy="2284709"/>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00" name="Google Shape;900;p28"/>
            <p:cNvSpPr/>
            <p:nvPr/>
          </p:nvSpPr>
          <p:spPr>
            <a:xfrm>
              <a:off x="3421421" y="2728257"/>
              <a:ext cx="2173865" cy="923330"/>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Chương 2: </a:t>
              </a:r>
              <a:endParaRPr b="1" i="0" sz="1800" u="none" cap="none" strike="noStrike">
                <a:solidFill>
                  <a:srgbClr val="F2F2F2"/>
                </a:solidFill>
                <a:latin typeface="Arial"/>
                <a:ea typeface="Arial"/>
                <a:cs typeface="Arial"/>
                <a:sym typeface="Arial"/>
              </a:endParaRPr>
            </a:p>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Ph</a:t>
              </a:r>
              <a:r>
                <a:rPr b="1" lang="en-US" sz="1800">
                  <a:solidFill>
                    <a:srgbClr val="F2F2F2"/>
                  </a:solidFill>
                  <a:latin typeface="Arial"/>
                  <a:ea typeface="Arial"/>
                  <a:cs typeface="Arial"/>
                  <a:sym typeface="Arial"/>
                </a:rPr>
                <a:t>â</a:t>
              </a:r>
              <a:r>
                <a:rPr b="1" i="0" lang="en-US" sz="1800" u="none" cap="none" strike="noStrike">
                  <a:solidFill>
                    <a:srgbClr val="F2F2F2"/>
                  </a:solidFill>
                  <a:latin typeface="Arial"/>
                  <a:ea typeface="Arial"/>
                  <a:cs typeface="Arial"/>
                  <a:sym typeface="Arial"/>
                </a:rPr>
                <a:t>n tích &amp; thiết kế hệ thống</a:t>
              </a:r>
              <a:endParaRPr b="1" i="0" sz="1800" u="none" cap="none" strike="noStrike">
                <a:solidFill>
                  <a:srgbClr val="F2F2F2"/>
                </a:solidFill>
                <a:latin typeface="Arial"/>
                <a:ea typeface="Arial"/>
                <a:cs typeface="Arial"/>
                <a:sym typeface="Arial"/>
              </a:endParaRPr>
            </a:p>
          </p:txBody>
        </p:sp>
      </p:grpSp>
      <p:grpSp>
        <p:nvGrpSpPr>
          <p:cNvPr id="901" name="Google Shape;901;p28"/>
          <p:cNvGrpSpPr/>
          <p:nvPr/>
        </p:nvGrpSpPr>
        <p:grpSpPr>
          <a:xfrm>
            <a:off x="3120967" y="3746226"/>
            <a:ext cx="2550179" cy="2320097"/>
            <a:chOff x="9047259" y="2134720"/>
            <a:chExt cx="2634342" cy="2242760"/>
          </a:xfrm>
        </p:grpSpPr>
        <p:sp>
          <p:nvSpPr>
            <p:cNvPr id="902" name="Google Shape;902;p28"/>
            <p:cNvSpPr/>
            <p:nvPr/>
          </p:nvSpPr>
          <p:spPr>
            <a:xfrm>
              <a:off x="9047259" y="2134720"/>
              <a:ext cx="2634342" cy="2242760"/>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03" name="Google Shape;903;p28"/>
            <p:cNvSpPr/>
            <p:nvPr/>
          </p:nvSpPr>
          <p:spPr>
            <a:xfrm>
              <a:off x="9578286" y="2748923"/>
              <a:ext cx="1451684" cy="923330"/>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4:</a:t>
              </a:r>
              <a:endParaRPr/>
            </a:p>
            <a:p>
              <a:pPr indent="0" lvl="0" marL="0" marR="0" rtl="0" algn="ctr">
                <a:lnSpc>
                  <a:spcPct val="100000"/>
                </a:lnSpc>
                <a:spcBef>
                  <a:spcPts val="0"/>
                </a:spcBef>
                <a:spcAft>
                  <a:spcPts val="0"/>
                </a:spcAft>
                <a:buClr>
                  <a:srgbClr val="F2F2F2"/>
                </a:buClr>
                <a:buSzPts val="1800"/>
                <a:buFont typeface="Arial"/>
                <a:buNone/>
              </a:pPr>
              <a:r>
                <a:rPr b="1" lang="en-US" sz="1800">
                  <a:solidFill>
                    <a:srgbClr val="F2F2F2"/>
                  </a:solidFill>
                  <a:latin typeface="Arial"/>
                  <a:ea typeface="Arial"/>
                  <a:cs typeface="Arial"/>
                  <a:sym typeface="Arial"/>
                </a:rPr>
                <a:t>Cài đặt và thử nghiệm</a:t>
              </a:r>
              <a:endParaRPr b="1" i="0" sz="1800" u="none" cap="none" strike="noStrike">
                <a:solidFill>
                  <a:srgbClr val="F2F2F2"/>
                </a:solidFill>
                <a:latin typeface="Arial"/>
                <a:ea typeface="Arial"/>
                <a:cs typeface="Arial"/>
                <a:sym typeface="Arial"/>
              </a:endParaRPr>
            </a:p>
          </p:txBody>
        </p:sp>
      </p:grpSp>
      <p:sp>
        <p:nvSpPr>
          <p:cNvPr id="904" name="Google Shape;904;p28"/>
          <p:cNvSpPr/>
          <p:nvPr/>
        </p:nvSpPr>
        <p:spPr>
          <a:xfrm>
            <a:off x="7682135" y="2904714"/>
            <a:ext cx="21809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Hướng phát triển</a:t>
            </a:r>
            <a:endParaRPr b="1" sz="1800">
              <a:solidFill>
                <a:schemeClr val="dk1"/>
              </a:solidFill>
              <a:latin typeface="Arial"/>
              <a:ea typeface="Arial"/>
              <a:cs typeface="Arial"/>
              <a:sym typeface="Arial"/>
            </a:endParaRPr>
          </a:p>
        </p:txBody>
      </p:sp>
      <p:sp>
        <p:nvSpPr>
          <p:cNvPr id="905" name="Google Shape;905;p28"/>
          <p:cNvSpPr/>
          <p:nvPr/>
        </p:nvSpPr>
        <p:spPr>
          <a:xfrm>
            <a:off x="7575131" y="3274046"/>
            <a:ext cx="3457478" cy="83099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Bổ sung và hoàn thiện các chức năng còn thiếu sót.</a:t>
            </a:r>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Cải thiện tính năng thống kê.</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500"/>
                                        <p:tgtEl>
                                          <p:spTgt spid="889"/>
                                        </p:tgtEl>
                                      </p:cBhvr>
                                    </p:animEffect>
                                  </p:childTnLst>
                                </p:cTn>
                              </p:par>
                              <p:par>
                                <p:cTn fill="hold" nodeType="with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500"/>
                                        <p:tgtEl>
                                          <p:spTgt spid="890"/>
                                        </p:tgtEl>
                                      </p:cBhvr>
                                    </p:animEffect>
                                  </p:childTnLst>
                                </p:cTn>
                              </p:par>
                              <p:par>
                                <p:cTn fill="hold" nodeType="with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500"/>
                                        <p:tgtEl>
                                          <p:spTgt spid="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500"/>
                                        <p:tgtEl>
                                          <p:spTgt spid="904"/>
                                        </p:tgtEl>
                                      </p:cBhvr>
                                    </p:animEffect>
                                  </p:childTnLst>
                                </p:cTn>
                              </p:par>
                              <p:par>
                                <p:cTn fill="hold" nodeType="with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500"/>
                                        <p:tgtEl>
                                          <p:spTgt spid="9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909" name="Shape 909"/>
        <p:cNvGrpSpPr/>
        <p:nvPr/>
      </p:nvGrpSpPr>
      <p:grpSpPr>
        <a:xfrm>
          <a:off x="0" y="0"/>
          <a:ext cx="0" cy="0"/>
          <a:chOff x="0" y="0"/>
          <a:chExt cx="0" cy="0"/>
        </a:xfrm>
      </p:grpSpPr>
      <p:sp>
        <p:nvSpPr>
          <p:cNvPr id="910" name="Google Shape;910;p29"/>
          <p:cNvSpPr/>
          <p:nvPr/>
        </p:nvSpPr>
        <p:spPr>
          <a:xfrm>
            <a:off x="-9081826" y="1181551"/>
            <a:ext cx="4964265" cy="1328903"/>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11" name="Google Shape;911;p29"/>
          <p:cNvSpPr/>
          <p:nvPr/>
        </p:nvSpPr>
        <p:spPr>
          <a:xfrm>
            <a:off x="-8957089" y="1396432"/>
            <a:ext cx="1387928" cy="431487"/>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Nội dung 1</a:t>
            </a:r>
            <a:endParaRPr b="1" i="0" sz="1800" u="none" cap="none" strike="noStrike">
              <a:solidFill>
                <a:srgbClr val="F2F2F2"/>
              </a:solidFill>
              <a:latin typeface="Arial"/>
              <a:ea typeface="Arial"/>
              <a:cs typeface="Arial"/>
              <a:sym typeface="Arial"/>
            </a:endParaRPr>
          </a:p>
        </p:txBody>
      </p:sp>
      <p:sp>
        <p:nvSpPr>
          <p:cNvPr id="912" name="Google Shape;912;p29"/>
          <p:cNvSpPr/>
          <p:nvPr/>
        </p:nvSpPr>
        <p:spPr>
          <a:xfrm>
            <a:off x="-8922904" y="1827919"/>
            <a:ext cx="2108181" cy="535843"/>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i="0" lang="en-US" sz="1050" u="none" cap="none" strike="noStrike">
                <a:solidFill>
                  <a:schemeClr val="lt1"/>
                </a:solidFill>
                <a:latin typeface="Arial"/>
                <a:ea typeface="Arial"/>
                <a:cs typeface="Arial"/>
                <a:sym typeface="Arial"/>
              </a:rPr>
              <a:t>Ghi chú nội dung 1</a:t>
            </a:r>
            <a:endParaRPr i="0" sz="1050" u="none" cap="none" strike="noStrike">
              <a:solidFill>
                <a:schemeClr val="lt1"/>
              </a:solidFill>
              <a:latin typeface="Arial"/>
              <a:ea typeface="Arial"/>
              <a:cs typeface="Arial"/>
              <a:sym typeface="Arial"/>
            </a:endParaRPr>
          </a:p>
        </p:txBody>
      </p:sp>
      <p:sp>
        <p:nvSpPr>
          <p:cNvPr id="913" name="Google Shape;913;p29"/>
          <p:cNvSpPr/>
          <p:nvPr/>
        </p:nvSpPr>
        <p:spPr>
          <a:xfrm>
            <a:off x="-16416196" y="2694548"/>
            <a:ext cx="5176063" cy="1227419"/>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14" name="Google Shape;914;p29"/>
          <p:cNvSpPr/>
          <p:nvPr/>
        </p:nvSpPr>
        <p:spPr>
          <a:xfrm>
            <a:off x="-16252787" y="2924340"/>
            <a:ext cx="1493582" cy="403390"/>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Nội dung 2</a:t>
            </a:r>
            <a:endParaRPr b="1" i="0" sz="1800" u="none" cap="none" strike="noStrike">
              <a:solidFill>
                <a:srgbClr val="F2F2F2"/>
              </a:solidFill>
              <a:latin typeface="Arial"/>
              <a:ea typeface="Arial"/>
              <a:cs typeface="Arial"/>
              <a:sym typeface="Arial"/>
            </a:endParaRPr>
          </a:p>
        </p:txBody>
      </p:sp>
      <p:sp>
        <p:nvSpPr>
          <p:cNvPr id="915" name="Google Shape;915;p29"/>
          <p:cNvSpPr/>
          <p:nvPr/>
        </p:nvSpPr>
        <p:spPr>
          <a:xfrm>
            <a:off x="-16200829" y="3338999"/>
            <a:ext cx="1615425" cy="253916"/>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i="0" lang="en-US" sz="1050" u="none" cap="none" strike="noStrike">
                <a:solidFill>
                  <a:schemeClr val="lt1"/>
                </a:solidFill>
                <a:latin typeface="Arial"/>
                <a:ea typeface="Arial"/>
                <a:cs typeface="Arial"/>
                <a:sym typeface="Arial"/>
              </a:rPr>
              <a:t>Ghi chú nội dung 2</a:t>
            </a:r>
            <a:endParaRPr i="0" sz="1050" u="none" cap="none" strike="noStrike">
              <a:solidFill>
                <a:schemeClr val="lt1"/>
              </a:solidFill>
              <a:latin typeface="Arial"/>
              <a:ea typeface="Arial"/>
              <a:cs typeface="Arial"/>
              <a:sym typeface="Arial"/>
            </a:endParaRPr>
          </a:p>
        </p:txBody>
      </p:sp>
      <p:sp>
        <p:nvSpPr>
          <p:cNvPr id="916" name="Google Shape;916;p29"/>
          <p:cNvSpPr/>
          <p:nvPr/>
        </p:nvSpPr>
        <p:spPr>
          <a:xfrm>
            <a:off x="-22748001" y="4046363"/>
            <a:ext cx="5247194" cy="1314972"/>
          </a:xfrm>
          <a:prstGeom prst="roundRect">
            <a:avLst>
              <a:gd fmla="val 21776"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17" name="Google Shape;917;p29"/>
          <p:cNvSpPr/>
          <p:nvPr/>
        </p:nvSpPr>
        <p:spPr>
          <a:xfrm>
            <a:off x="-22612585" y="4344317"/>
            <a:ext cx="1451684" cy="369332"/>
          </a:xfrm>
          <a:prstGeom prst="rect">
            <a:avLst/>
          </a:prstGeom>
          <a:solidFill>
            <a:srgbClr val="6194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Nội dung 3</a:t>
            </a:r>
            <a:endParaRPr b="1" i="0" sz="1800" u="none" cap="none" strike="noStrike">
              <a:solidFill>
                <a:srgbClr val="F2F2F2"/>
              </a:solidFill>
              <a:latin typeface="Arial"/>
              <a:ea typeface="Arial"/>
              <a:cs typeface="Arial"/>
              <a:sym typeface="Arial"/>
            </a:endParaRPr>
          </a:p>
        </p:txBody>
      </p:sp>
      <p:sp>
        <p:nvSpPr>
          <p:cNvPr id="918" name="Google Shape;918;p29"/>
          <p:cNvSpPr/>
          <p:nvPr/>
        </p:nvSpPr>
        <p:spPr>
          <a:xfrm>
            <a:off x="-22595731" y="4708635"/>
            <a:ext cx="1434830" cy="253916"/>
          </a:xfrm>
          <a:prstGeom prst="rect">
            <a:avLst/>
          </a:prstGeom>
          <a:solidFill>
            <a:srgbClr val="61942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i="0" lang="en-US" sz="1050" u="none" cap="none" strike="noStrike">
                <a:solidFill>
                  <a:schemeClr val="lt1"/>
                </a:solidFill>
                <a:latin typeface="Arial"/>
                <a:ea typeface="Arial"/>
                <a:cs typeface="Arial"/>
                <a:sym typeface="Arial"/>
              </a:rPr>
              <a:t>Ghi chú nội dung 3</a:t>
            </a:r>
            <a:endParaRPr i="0" sz="1050" u="none" cap="none" strike="noStrike">
              <a:solidFill>
                <a:schemeClr val="lt1"/>
              </a:solidFill>
              <a:latin typeface="Arial"/>
              <a:ea typeface="Arial"/>
              <a:cs typeface="Arial"/>
              <a:sym typeface="Arial"/>
            </a:endParaRPr>
          </a:p>
        </p:txBody>
      </p:sp>
      <p:sp>
        <p:nvSpPr>
          <p:cNvPr id="919" name="Google Shape;919;p29"/>
          <p:cNvSpPr/>
          <p:nvPr/>
        </p:nvSpPr>
        <p:spPr>
          <a:xfrm>
            <a:off x="-28935357" y="5577194"/>
            <a:ext cx="5297639" cy="1220634"/>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20" name="Google Shape;920;p29"/>
          <p:cNvSpPr/>
          <p:nvPr/>
        </p:nvSpPr>
        <p:spPr>
          <a:xfrm>
            <a:off x="-28803288" y="5750234"/>
            <a:ext cx="1451684" cy="369331"/>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Nội dung 4</a:t>
            </a:r>
            <a:endParaRPr b="1" i="0" sz="1800" u="none" cap="none" strike="noStrike">
              <a:solidFill>
                <a:srgbClr val="F2F2F2"/>
              </a:solidFill>
              <a:latin typeface="Arial"/>
              <a:ea typeface="Arial"/>
              <a:cs typeface="Arial"/>
              <a:sym typeface="Arial"/>
            </a:endParaRPr>
          </a:p>
        </p:txBody>
      </p:sp>
      <p:sp>
        <p:nvSpPr>
          <p:cNvPr id="921" name="Google Shape;921;p29"/>
          <p:cNvSpPr/>
          <p:nvPr/>
        </p:nvSpPr>
        <p:spPr>
          <a:xfrm>
            <a:off x="-28826311" y="6253483"/>
            <a:ext cx="1639530" cy="253916"/>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i="0" lang="en-US" sz="1050" u="none" cap="none" strike="noStrike">
                <a:solidFill>
                  <a:schemeClr val="lt1"/>
                </a:solidFill>
                <a:latin typeface="Arial"/>
                <a:ea typeface="Arial"/>
                <a:cs typeface="Arial"/>
                <a:sym typeface="Arial"/>
              </a:rPr>
              <a:t>Ghi chú nội dung 4</a:t>
            </a:r>
            <a:endParaRPr i="0" sz="1050" u="none" cap="none" strike="noStrike">
              <a:solidFill>
                <a:schemeClr val="lt1"/>
              </a:solidFill>
              <a:latin typeface="Arial"/>
              <a:ea typeface="Arial"/>
              <a:cs typeface="Arial"/>
              <a:sym typeface="Arial"/>
            </a:endParaRPr>
          </a:p>
        </p:txBody>
      </p:sp>
      <p:sp>
        <p:nvSpPr>
          <p:cNvPr id="922" name="Google Shape;922;p29"/>
          <p:cNvSpPr/>
          <p:nvPr/>
        </p:nvSpPr>
        <p:spPr>
          <a:xfrm>
            <a:off x="-4312308" y="129854"/>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grpSp>
        <p:nvGrpSpPr>
          <p:cNvPr id="923" name="Google Shape;923;p29"/>
          <p:cNvGrpSpPr/>
          <p:nvPr/>
        </p:nvGrpSpPr>
        <p:grpSpPr>
          <a:xfrm>
            <a:off x="17003341" y="121514"/>
            <a:ext cx="5837896" cy="9083843"/>
            <a:chOff x="4440782" y="391618"/>
            <a:chExt cx="3248025" cy="6430965"/>
          </a:xfrm>
        </p:grpSpPr>
        <p:grpSp>
          <p:nvGrpSpPr>
            <p:cNvPr id="924" name="Google Shape;924;p29"/>
            <p:cNvGrpSpPr/>
            <p:nvPr/>
          </p:nvGrpSpPr>
          <p:grpSpPr>
            <a:xfrm>
              <a:off x="4440782" y="391618"/>
              <a:ext cx="3248025" cy="6362700"/>
              <a:chOff x="257174" y="247650"/>
              <a:chExt cx="3248025" cy="6362700"/>
            </a:xfrm>
          </p:grpSpPr>
          <p:sp>
            <p:nvSpPr>
              <p:cNvPr id="925" name="Google Shape;925;p29"/>
              <p:cNvSpPr/>
              <p:nvPr/>
            </p:nvSpPr>
            <p:spPr>
              <a:xfrm>
                <a:off x="257174" y="247650"/>
                <a:ext cx="3248025" cy="6362700"/>
              </a:xfrm>
              <a:prstGeom prst="roundRect">
                <a:avLst>
                  <a:gd fmla="val 11080" name="adj"/>
                </a:avLst>
              </a:prstGeom>
              <a:solidFill>
                <a:schemeClr val="dk1"/>
              </a:solidFill>
              <a:ln cap="flat" cmpd="sng" w="762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6" name="Google Shape;926;p29"/>
              <p:cNvSpPr/>
              <p:nvPr/>
            </p:nvSpPr>
            <p:spPr>
              <a:xfrm>
                <a:off x="362566" y="365319"/>
                <a:ext cx="3038697" cy="6135494"/>
              </a:xfrm>
              <a:prstGeom prst="roundRect">
                <a:avLst>
                  <a:gd fmla="val 9252" name="adj"/>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27" name="Google Shape;927;p29"/>
            <p:cNvSpPr/>
            <p:nvPr/>
          </p:nvSpPr>
          <p:spPr>
            <a:xfrm>
              <a:off x="4959933" y="6716218"/>
              <a:ext cx="2158894" cy="106365"/>
            </a:xfrm>
            <a:prstGeom prst="roundRect">
              <a:avLst>
                <a:gd fmla="val 22757" name="adj"/>
              </a:avLst>
            </a:prstGeom>
            <a:solidFill>
              <a:srgbClr val="F4B1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8" name="Google Shape;928;p29"/>
            <p:cNvSpPr/>
            <p:nvPr/>
          </p:nvSpPr>
          <p:spPr>
            <a:xfrm>
              <a:off x="5167171" y="472629"/>
              <a:ext cx="1861856" cy="106365"/>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29" name="Google Shape;929;p29"/>
          <p:cNvSpPr/>
          <p:nvPr/>
        </p:nvSpPr>
        <p:spPr>
          <a:xfrm>
            <a:off x="17324373" y="645173"/>
            <a:ext cx="196911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Tổng</a:t>
            </a:r>
            <a:r>
              <a:rPr b="1" i="0" lang="en-US" sz="3200" u="none" cap="none" strike="noStrike">
                <a:solidFill>
                  <a:schemeClr val="dk1"/>
                </a:solidFill>
                <a:latin typeface="Arial"/>
                <a:ea typeface="Arial"/>
                <a:cs typeface="Arial"/>
                <a:sym typeface="Arial"/>
              </a:rPr>
              <a:t> Kết </a:t>
            </a:r>
            <a:endParaRPr b="1" i="0" sz="3200" u="none" cap="none" strike="noStrike">
              <a:solidFill>
                <a:schemeClr val="dk1"/>
              </a:solidFill>
              <a:latin typeface="Arial"/>
              <a:ea typeface="Arial"/>
              <a:cs typeface="Arial"/>
              <a:sym typeface="Arial"/>
            </a:endParaRPr>
          </a:p>
        </p:txBody>
      </p:sp>
      <p:grpSp>
        <p:nvGrpSpPr>
          <p:cNvPr id="930" name="Google Shape;930;p29"/>
          <p:cNvGrpSpPr/>
          <p:nvPr/>
        </p:nvGrpSpPr>
        <p:grpSpPr>
          <a:xfrm>
            <a:off x="17372139" y="1484271"/>
            <a:ext cx="5100299" cy="4857709"/>
            <a:chOff x="6610361" y="1484271"/>
            <a:chExt cx="5100299" cy="4857709"/>
          </a:xfrm>
        </p:grpSpPr>
        <p:grpSp>
          <p:nvGrpSpPr>
            <p:cNvPr id="931" name="Google Shape;931;p29"/>
            <p:cNvGrpSpPr/>
            <p:nvPr/>
          </p:nvGrpSpPr>
          <p:grpSpPr>
            <a:xfrm>
              <a:off x="6610361" y="1484271"/>
              <a:ext cx="5100299" cy="4857709"/>
              <a:chOff x="6610361" y="1484271"/>
              <a:chExt cx="5100299" cy="4857709"/>
            </a:xfrm>
          </p:grpSpPr>
          <p:sp>
            <p:nvSpPr>
              <p:cNvPr id="932" name="Google Shape;932;p29"/>
              <p:cNvSpPr/>
              <p:nvPr/>
            </p:nvSpPr>
            <p:spPr>
              <a:xfrm>
                <a:off x="6610361" y="1484271"/>
                <a:ext cx="5100299" cy="4857709"/>
              </a:xfrm>
              <a:prstGeom prst="roundRect">
                <a:avLst>
                  <a:gd fmla="val 4271" name="adj"/>
                </a:avLst>
              </a:prstGeom>
              <a:solidFill>
                <a:srgbClr val="2525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33" name="Google Shape;933;p29"/>
              <p:cNvPicPr preferRelativeResize="0"/>
              <p:nvPr/>
            </p:nvPicPr>
            <p:blipFill rotWithShape="1">
              <a:blip r:embed="rId3">
                <a:alphaModFix/>
              </a:blip>
              <a:srcRect b="0" l="0" r="0" t="0"/>
              <a:stretch/>
            </p:blipFill>
            <p:spPr>
              <a:xfrm>
                <a:off x="6795230" y="5527383"/>
                <a:ext cx="4639201" cy="672348"/>
              </a:xfrm>
              <a:prstGeom prst="rect">
                <a:avLst/>
              </a:prstGeom>
              <a:noFill/>
              <a:ln>
                <a:noFill/>
              </a:ln>
            </p:spPr>
          </p:pic>
        </p:grpSp>
        <p:sp>
          <p:nvSpPr>
            <p:cNvPr id="934" name="Google Shape;934;p29"/>
            <p:cNvSpPr/>
            <p:nvPr/>
          </p:nvSpPr>
          <p:spPr>
            <a:xfrm>
              <a:off x="6610361" y="1672066"/>
              <a:ext cx="292088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00"/>
                <a:buFont typeface="Arial"/>
                <a:buNone/>
              </a:pPr>
              <a:r>
                <a:rPr b="1" i="0" lang="en-US" sz="3200" u="none" cap="none" strike="noStrike">
                  <a:solidFill>
                    <a:schemeClr val="lt1"/>
                  </a:solidFill>
                  <a:latin typeface="Arial"/>
                  <a:ea typeface="Arial"/>
                  <a:cs typeface="Arial"/>
                  <a:sym typeface="Arial"/>
                </a:rPr>
                <a:t>Video tài liệu</a:t>
              </a:r>
              <a:endParaRPr b="1" i="0" sz="3200" u="none" cap="none" strike="noStrike">
                <a:solidFill>
                  <a:schemeClr val="lt1"/>
                </a:solidFill>
                <a:latin typeface="Arial"/>
                <a:ea typeface="Arial"/>
                <a:cs typeface="Arial"/>
                <a:sym typeface="Arial"/>
              </a:endParaRPr>
            </a:p>
          </p:txBody>
        </p:sp>
      </p:grpSp>
      <p:sp>
        <p:nvSpPr>
          <p:cNvPr id="935" name="Google Shape;935;p29"/>
          <p:cNvSpPr/>
          <p:nvPr/>
        </p:nvSpPr>
        <p:spPr>
          <a:xfrm>
            <a:off x="5670910" y="2429436"/>
            <a:ext cx="1006114" cy="999564"/>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6" name="Google Shape;936;p29"/>
          <p:cNvSpPr txBox="1"/>
          <p:nvPr/>
        </p:nvSpPr>
        <p:spPr>
          <a:xfrm>
            <a:off x="4444149" y="3584698"/>
            <a:ext cx="345963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Thanks For Watching!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144" name="Shape 144"/>
        <p:cNvGrpSpPr/>
        <p:nvPr/>
      </p:nvGrpSpPr>
      <p:grpSpPr>
        <a:xfrm>
          <a:off x="0" y="0"/>
          <a:ext cx="0" cy="0"/>
          <a:chOff x="0" y="0"/>
          <a:chExt cx="0" cy="0"/>
        </a:xfrm>
      </p:grpSpPr>
      <p:sp>
        <p:nvSpPr>
          <p:cNvPr id="145" name="Google Shape;145;p3"/>
          <p:cNvSpPr txBox="1"/>
          <p:nvPr/>
        </p:nvSpPr>
        <p:spPr>
          <a:xfrm>
            <a:off x="2340186" y="-10070847"/>
            <a:ext cx="751162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chemeClr val="dk1"/>
                </a:solidFill>
                <a:latin typeface="Arial"/>
                <a:ea typeface="Arial"/>
                <a:cs typeface="Arial"/>
                <a:sym typeface="Arial"/>
              </a:rPr>
              <a:t>Thành viên trong nhóm </a:t>
            </a:r>
            <a:endParaRPr/>
          </a:p>
        </p:txBody>
      </p:sp>
      <p:grpSp>
        <p:nvGrpSpPr>
          <p:cNvPr id="146" name="Google Shape;146;p3"/>
          <p:cNvGrpSpPr/>
          <p:nvPr/>
        </p:nvGrpSpPr>
        <p:grpSpPr>
          <a:xfrm>
            <a:off x="778213" y="-4989409"/>
            <a:ext cx="2402732" cy="2879387"/>
            <a:chOff x="778213" y="2159540"/>
            <a:chExt cx="2402732" cy="2879387"/>
          </a:xfrm>
        </p:grpSpPr>
        <p:sp>
          <p:nvSpPr>
            <p:cNvPr id="147" name="Google Shape;147;p3"/>
            <p:cNvSpPr/>
            <p:nvPr/>
          </p:nvSpPr>
          <p:spPr>
            <a:xfrm>
              <a:off x="778213" y="2159540"/>
              <a:ext cx="2402732" cy="2879387"/>
            </a:xfrm>
            <a:prstGeom prst="roundRect">
              <a:avLst>
                <a:gd fmla="val 16667" name="adj"/>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3"/>
            <p:cNvSpPr/>
            <p:nvPr/>
          </p:nvSpPr>
          <p:spPr>
            <a:xfrm>
              <a:off x="1522379" y="2511556"/>
              <a:ext cx="914400" cy="914400"/>
            </a:xfrm>
            <a:prstGeom prst="ellipse">
              <a:avLst/>
            </a:prstGeom>
            <a:blipFill rotWithShape="1">
              <a:blip r:embed="rId3">
                <a:alphaModFix/>
              </a:blip>
              <a:stretch>
                <a:fillRect b="0" l="-5997" r="-5997"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3"/>
            <p:cNvSpPr txBox="1"/>
            <p:nvPr/>
          </p:nvSpPr>
          <p:spPr>
            <a:xfrm>
              <a:off x="859996" y="3767402"/>
              <a:ext cx="2238046"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BE4D4"/>
                  </a:solidFill>
                  <a:latin typeface="Arial"/>
                  <a:ea typeface="Arial"/>
                  <a:cs typeface="Arial"/>
                  <a:sym typeface="Arial"/>
                </a:rPr>
                <a:t>Cao Thị Thanh Tâm</a:t>
              </a:r>
              <a:endParaRPr/>
            </a:p>
          </p:txBody>
        </p:sp>
      </p:grpSp>
      <p:grpSp>
        <p:nvGrpSpPr>
          <p:cNvPr id="150" name="Google Shape;150;p3"/>
          <p:cNvGrpSpPr/>
          <p:nvPr/>
        </p:nvGrpSpPr>
        <p:grpSpPr>
          <a:xfrm>
            <a:off x="3518170" y="-6610392"/>
            <a:ext cx="2402732" cy="2879387"/>
            <a:chOff x="3518170" y="2159540"/>
            <a:chExt cx="2402732" cy="2879387"/>
          </a:xfrm>
        </p:grpSpPr>
        <p:sp>
          <p:nvSpPr>
            <p:cNvPr id="151" name="Google Shape;151;p3"/>
            <p:cNvSpPr/>
            <p:nvPr/>
          </p:nvSpPr>
          <p:spPr>
            <a:xfrm>
              <a:off x="3518170" y="2159540"/>
              <a:ext cx="2402732" cy="2879387"/>
            </a:xfrm>
            <a:prstGeom prst="roundRect">
              <a:avLst>
                <a:gd fmla="val 16667" name="adj"/>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3"/>
            <p:cNvSpPr/>
            <p:nvPr/>
          </p:nvSpPr>
          <p:spPr>
            <a:xfrm>
              <a:off x="4262336" y="2509815"/>
              <a:ext cx="914400" cy="914400"/>
            </a:xfrm>
            <a:prstGeom prst="ellipse">
              <a:avLst/>
            </a:prstGeom>
            <a:blipFill rotWithShape="1">
              <a:blip r:embed="rId4">
                <a:alphaModFix/>
              </a:blip>
              <a:stretch>
                <a:fillRect b="-2556" l="0" r="0" t="-2557"/>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 name="Google Shape;153;p3"/>
            <p:cNvSpPr txBox="1"/>
            <p:nvPr/>
          </p:nvSpPr>
          <p:spPr>
            <a:xfrm>
              <a:off x="3713008" y="3712311"/>
              <a:ext cx="2013056"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BE4D4"/>
                  </a:solidFill>
                  <a:latin typeface="Arial"/>
                  <a:ea typeface="Arial"/>
                  <a:cs typeface="Arial"/>
                  <a:sym typeface="Arial"/>
                </a:rPr>
                <a:t>Hồ Thị Ngọc Ánh</a:t>
              </a:r>
              <a:endParaRPr/>
            </a:p>
          </p:txBody>
        </p:sp>
      </p:grpSp>
      <p:grpSp>
        <p:nvGrpSpPr>
          <p:cNvPr id="154" name="Google Shape;154;p3"/>
          <p:cNvGrpSpPr/>
          <p:nvPr/>
        </p:nvGrpSpPr>
        <p:grpSpPr>
          <a:xfrm>
            <a:off x="6258127" y="-9021079"/>
            <a:ext cx="2402732" cy="2879387"/>
            <a:chOff x="6258127" y="2159540"/>
            <a:chExt cx="2402732" cy="2879387"/>
          </a:xfrm>
        </p:grpSpPr>
        <p:sp>
          <p:nvSpPr>
            <p:cNvPr id="155" name="Google Shape;155;p3"/>
            <p:cNvSpPr/>
            <p:nvPr/>
          </p:nvSpPr>
          <p:spPr>
            <a:xfrm>
              <a:off x="6258127" y="2159540"/>
              <a:ext cx="2402732" cy="2879387"/>
            </a:xfrm>
            <a:prstGeom prst="roundRect">
              <a:avLst>
                <a:gd fmla="val 16667" name="adj"/>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 name="Google Shape;156;p3"/>
            <p:cNvSpPr/>
            <p:nvPr/>
          </p:nvSpPr>
          <p:spPr>
            <a:xfrm>
              <a:off x="6940284" y="2509334"/>
              <a:ext cx="914400" cy="914400"/>
            </a:xfrm>
            <a:prstGeom prst="ellipse">
              <a:avLst/>
            </a:prstGeom>
            <a:blipFill rotWithShape="1">
              <a:blip r:embed="rId5">
                <a:alphaModFix/>
              </a:blip>
              <a:stretch>
                <a:fillRect b="0" l="-27608" r="-27608"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 name="Google Shape;157;p3"/>
            <p:cNvSpPr txBox="1"/>
            <p:nvPr/>
          </p:nvSpPr>
          <p:spPr>
            <a:xfrm>
              <a:off x="6527259" y="3682426"/>
              <a:ext cx="1864468"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BE4D4"/>
                  </a:solidFill>
                  <a:latin typeface="Arial"/>
                  <a:ea typeface="Arial"/>
                  <a:cs typeface="Arial"/>
                  <a:sym typeface="Arial"/>
                </a:rPr>
                <a:t>Nguyễn Minh Thư</a:t>
              </a:r>
              <a:endParaRPr/>
            </a:p>
          </p:txBody>
        </p:sp>
      </p:grpSp>
      <p:grpSp>
        <p:nvGrpSpPr>
          <p:cNvPr id="158" name="Google Shape;158;p3"/>
          <p:cNvGrpSpPr/>
          <p:nvPr/>
        </p:nvGrpSpPr>
        <p:grpSpPr>
          <a:xfrm>
            <a:off x="8998084" y="-11828936"/>
            <a:ext cx="2402732" cy="2879387"/>
            <a:chOff x="8998084" y="2159540"/>
            <a:chExt cx="2402732" cy="2879387"/>
          </a:xfrm>
        </p:grpSpPr>
        <p:sp>
          <p:nvSpPr>
            <p:cNvPr id="159" name="Google Shape;159;p3"/>
            <p:cNvSpPr/>
            <p:nvPr/>
          </p:nvSpPr>
          <p:spPr>
            <a:xfrm>
              <a:off x="8998084" y="2159540"/>
              <a:ext cx="2402732" cy="2879387"/>
            </a:xfrm>
            <a:prstGeom prst="roundRect">
              <a:avLst>
                <a:gd fmla="val 16667" name="adj"/>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p3"/>
            <p:cNvSpPr/>
            <p:nvPr/>
          </p:nvSpPr>
          <p:spPr>
            <a:xfrm>
              <a:off x="9742250" y="2450984"/>
              <a:ext cx="914400" cy="914400"/>
            </a:xfrm>
            <a:prstGeom prst="ellipse">
              <a:avLst/>
            </a:prstGeom>
            <a:blipFill rotWithShape="1">
              <a:blip r:embed="rId6">
                <a:alphaModFix/>
              </a:blip>
              <a:stretch>
                <a:fillRect b="0" l="-993" r="-992"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 name="Google Shape;161;p3"/>
            <p:cNvSpPr txBox="1"/>
            <p:nvPr/>
          </p:nvSpPr>
          <p:spPr>
            <a:xfrm>
              <a:off x="9323961" y="3671641"/>
              <a:ext cx="1750977"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BE4D4"/>
                  </a:solidFill>
                  <a:latin typeface="Arial"/>
                  <a:ea typeface="Arial"/>
                  <a:cs typeface="Arial"/>
                  <a:sym typeface="Arial"/>
                </a:rPr>
                <a:t>Phạm Thị Linh</a:t>
              </a:r>
              <a:endParaRPr/>
            </a:p>
          </p:txBody>
        </p:sp>
      </p:grpSp>
      <p:sp>
        <p:nvSpPr>
          <p:cNvPr id="162" name="Google Shape;162;p3"/>
          <p:cNvSpPr txBox="1"/>
          <p:nvPr/>
        </p:nvSpPr>
        <p:spPr>
          <a:xfrm>
            <a:off x="4235720" y="8568093"/>
            <a:ext cx="480510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Cô Phan Nguyệt Minh</a:t>
            </a:r>
            <a:endParaRPr/>
          </a:p>
        </p:txBody>
      </p:sp>
      <p:sp>
        <p:nvSpPr>
          <p:cNvPr id="163" name="Google Shape;163;p3"/>
          <p:cNvSpPr/>
          <p:nvPr/>
        </p:nvSpPr>
        <p:spPr>
          <a:xfrm>
            <a:off x="6406487" y="179687"/>
            <a:ext cx="2634342" cy="3429000"/>
          </a:xfrm>
          <a:prstGeom prst="roundRect">
            <a:avLst>
              <a:gd fmla="val 8816"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p3"/>
          <p:cNvSpPr/>
          <p:nvPr/>
        </p:nvSpPr>
        <p:spPr>
          <a:xfrm>
            <a:off x="9263743" y="3135086"/>
            <a:ext cx="2634342" cy="3319502"/>
          </a:xfrm>
          <a:prstGeom prst="roundRect">
            <a:avLst>
              <a:gd fmla="val 10055" name="adj"/>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 name="Google Shape;165;p3"/>
          <p:cNvSpPr txBox="1"/>
          <p:nvPr/>
        </p:nvSpPr>
        <p:spPr>
          <a:xfrm>
            <a:off x="519429" y="1371920"/>
            <a:ext cx="485500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833C0B"/>
                </a:solidFill>
                <a:latin typeface="Arial"/>
                <a:ea typeface="Arial"/>
                <a:cs typeface="Arial"/>
                <a:sym typeface="Arial"/>
              </a:rPr>
              <a:t>thiết bị di động</a:t>
            </a:r>
            <a:endParaRPr/>
          </a:p>
        </p:txBody>
      </p:sp>
      <p:sp>
        <p:nvSpPr>
          <p:cNvPr id="166" name="Google Shape;166;p3"/>
          <p:cNvSpPr txBox="1"/>
          <p:nvPr/>
        </p:nvSpPr>
        <p:spPr>
          <a:xfrm>
            <a:off x="535563" y="2139561"/>
            <a:ext cx="610936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833C0B"/>
                </a:solidFill>
                <a:latin typeface="Arial"/>
                <a:ea typeface="Arial"/>
                <a:cs typeface="Arial"/>
                <a:sym typeface="Arial"/>
              </a:rPr>
              <a:t>Ứng dụng bán hàng (điện thoại, laptop)</a:t>
            </a:r>
            <a:endParaRPr/>
          </a:p>
        </p:txBody>
      </p:sp>
      <p:sp>
        <p:nvSpPr>
          <p:cNvPr id="167" name="Google Shape;167;p3"/>
          <p:cNvSpPr txBox="1"/>
          <p:nvPr/>
        </p:nvSpPr>
        <p:spPr>
          <a:xfrm>
            <a:off x="539901" y="2632558"/>
            <a:ext cx="4991325"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Ngày nay điện thoại thông minh được sử dụng rất phổ biến trong cuộc sống. Nó trở thành một thiết bị điện tử đa năng thay thế cho đồng hồ báo thức hay lịch để bàn, do vậy người chủ của nó sẽ luôn yên tâm rằng mình không bao giờ để quên một cuộc hẹn hay sự kiện nào. </a:t>
            </a:r>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Nắm bắt được những lợi ích đó chúng em đã chọn đề tài </a:t>
            </a:r>
            <a:r>
              <a:rPr b="1" i="1" lang="en-US" sz="1600">
                <a:solidFill>
                  <a:schemeClr val="dk1"/>
                </a:solidFill>
                <a:latin typeface="Arial"/>
                <a:ea typeface="Arial"/>
                <a:cs typeface="Arial"/>
                <a:sym typeface="Arial"/>
              </a:rPr>
              <a:t>“Xây dựng ứng dụng bán hàng trên android” </a:t>
            </a:r>
            <a:r>
              <a:rPr b="1" lang="en-US" sz="1600">
                <a:solidFill>
                  <a:schemeClr val="dk1"/>
                </a:solidFill>
                <a:latin typeface="Arial"/>
                <a:ea typeface="Arial"/>
                <a:cs typeface="Arial"/>
                <a:sym typeface="Arial"/>
              </a:rPr>
              <a:t>để làm báo cáo đồ án cuối kỳ này.</a:t>
            </a:r>
            <a:endParaRPr b="1" sz="1600">
              <a:solidFill>
                <a:schemeClr val="dk1"/>
              </a:solidFill>
              <a:latin typeface="Arial"/>
              <a:ea typeface="Arial"/>
              <a:cs typeface="Arial"/>
              <a:sym typeface="Arial"/>
            </a:endParaRPr>
          </a:p>
        </p:txBody>
      </p:sp>
      <p:pic>
        <p:nvPicPr>
          <p:cNvPr id="168" name="Google Shape;168;p3"/>
          <p:cNvPicPr preferRelativeResize="0"/>
          <p:nvPr/>
        </p:nvPicPr>
        <p:blipFill rotWithShape="1">
          <a:blip r:embed="rId7">
            <a:alphaModFix/>
          </a:blip>
          <a:srcRect b="0" l="29018" r="28296" t="0"/>
          <a:stretch/>
        </p:blipFill>
        <p:spPr>
          <a:xfrm>
            <a:off x="6644925" y="472629"/>
            <a:ext cx="2157465" cy="2843116"/>
          </a:xfrm>
          <a:prstGeom prst="rect">
            <a:avLst/>
          </a:prstGeom>
          <a:noFill/>
          <a:ln>
            <a:noFill/>
          </a:ln>
        </p:spPr>
      </p:pic>
      <p:pic>
        <p:nvPicPr>
          <p:cNvPr id="169" name="Google Shape;169;p3"/>
          <p:cNvPicPr preferRelativeResize="0"/>
          <p:nvPr/>
        </p:nvPicPr>
        <p:blipFill rotWithShape="1">
          <a:blip r:embed="rId8">
            <a:alphaModFix/>
          </a:blip>
          <a:srcRect b="-189" l="25367" r="26197" t="-1"/>
          <a:stretch/>
        </p:blipFill>
        <p:spPr>
          <a:xfrm>
            <a:off x="9417644" y="3441343"/>
            <a:ext cx="2326539" cy="2706987"/>
          </a:xfrm>
          <a:prstGeom prst="rect">
            <a:avLst/>
          </a:prstGeom>
          <a:noFill/>
          <a:ln>
            <a:noFill/>
          </a:ln>
        </p:spPr>
      </p:pic>
      <p:sp>
        <p:nvSpPr>
          <p:cNvPr id="170" name="Google Shape;170;p3"/>
          <p:cNvSpPr/>
          <p:nvPr/>
        </p:nvSpPr>
        <p:spPr>
          <a:xfrm rot="2636860">
            <a:off x="10138042" y="1162844"/>
            <a:ext cx="1053006" cy="1029403"/>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p3"/>
          <p:cNvSpPr txBox="1"/>
          <p:nvPr/>
        </p:nvSpPr>
        <p:spPr>
          <a:xfrm>
            <a:off x="540136" y="788330"/>
            <a:ext cx="538076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833C0B"/>
                </a:solidFill>
                <a:latin typeface="Arial"/>
                <a:ea typeface="Arial"/>
                <a:cs typeface="Arial"/>
                <a:sym typeface="Arial"/>
              </a:rPr>
              <a:t>Phát triển ứng dụng trên</a:t>
            </a:r>
            <a:endParaRPr/>
          </a:p>
        </p:txBody>
      </p:sp>
      <p:sp>
        <p:nvSpPr>
          <p:cNvPr id="172" name="Google Shape;172;p3"/>
          <p:cNvSpPr/>
          <p:nvPr/>
        </p:nvSpPr>
        <p:spPr>
          <a:xfrm rot="724838">
            <a:off x="7154651" y="4254942"/>
            <a:ext cx="1053006" cy="1029403"/>
          </a:xfrm>
          <a:prstGeom prst="rect">
            <a:avLst/>
          </a:prstGeom>
          <a:solidFill>
            <a:srgbClr val="51250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3" name="Google Shape;173;p3"/>
          <p:cNvGrpSpPr/>
          <p:nvPr/>
        </p:nvGrpSpPr>
        <p:grpSpPr>
          <a:xfrm>
            <a:off x="1015936" y="8138160"/>
            <a:ext cx="3804765" cy="6880368"/>
            <a:chOff x="4440782" y="391618"/>
            <a:chExt cx="3248025" cy="6430965"/>
          </a:xfrm>
        </p:grpSpPr>
        <p:grpSp>
          <p:nvGrpSpPr>
            <p:cNvPr id="174" name="Google Shape;174;p3"/>
            <p:cNvGrpSpPr/>
            <p:nvPr/>
          </p:nvGrpSpPr>
          <p:grpSpPr>
            <a:xfrm>
              <a:off x="4440782" y="391618"/>
              <a:ext cx="3248025" cy="6362700"/>
              <a:chOff x="257174" y="247650"/>
              <a:chExt cx="3248025" cy="6362700"/>
            </a:xfrm>
          </p:grpSpPr>
          <p:sp>
            <p:nvSpPr>
              <p:cNvPr id="175" name="Google Shape;175;p3"/>
              <p:cNvSpPr/>
              <p:nvPr/>
            </p:nvSpPr>
            <p:spPr>
              <a:xfrm>
                <a:off x="257174" y="247650"/>
                <a:ext cx="3248025" cy="6362700"/>
              </a:xfrm>
              <a:prstGeom prst="roundRect">
                <a:avLst>
                  <a:gd fmla="val 11080" name="adj"/>
                </a:avLst>
              </a:prstGeom>
              <a:solidFill>
                <a:schemeClr val="dk1"/>
              </a:solidFill>
              <a:ln cap="flat" cmpd="sng" w="762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 name="Google Shape;176;p3"/>
              <p:cNvSpPr/>
              <p:nvPr/>
            </p:nvSpPr>
            <p:spPr>
              <a:xfrm>
                <a:off x="362566" y="365319"/>
                <a:ext cx="3038697" cy="6135494"/>
              </a:xfrm>
              <a:prstGeom prst="roundRect">
                <a:avLst>
                  <a:gd fmla="val 9252" name="adj"/>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7" name="Google Shape;177;p3"/>
            <p:cNvSpPr/>
            <p:nvPr/>
          </p:nvSpPr>
          <p:spPr>
            <a:xfrm>
              <a:off x="4959933" y="6716218"/>
              <a:ext cx="2158894" cy="106365"/>
            </a:xfrm>
            <a:prstGeom prst="roundRect">
              <a:avLst>
                <a:gd fmla="val 22757" name="adj"/>
              </a:avLst>
            </a:prstGeom>
            <a:solidFill>
              <a:srgbClr val="F4B1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 name="Google Shape;178;p3"/>
            <p:cNvSpPr/>
            <p:nvPr/>
          </p:nvSpPr>
          <p:spPr>
            <a:xfrm>
              <a:off x="5167171" y="472629"/>
              <a:ext cx="1861856" cy="106365"/>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9" name="Google Shape;179;p3"/>
          <p:cNvSpPr/>
          <p:nvPr/>
        </p:nvSpPr>
        <p:spPr>
          <a:xfrm>
            <a:off x="1418246" y="8597000"/>
            <a:ext cx="532205" cy="515285"/>
          </a:xfrm>
          <a:prstGeom prst="ellipse">
            <a:avLst/>
          </a:prstGeom>
          <a:blipFill rotWithShape="1">
            <a:blip r:embed="rId9">
              <a:alphaModFix/>
            </a:blip>
            <a:stretch>
              <a:fillRect b="-24942" l="0" r="0" t="-53996"/>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 name="Google Shape;180;p3"/>
          <p:cNvSpPr txBox="1"/>
          <p:nvPr/>
        </p:nvSpPr>
        <p:spPr>
          <a:xfrm>
            <a:off x="1913952" y="8690630"/>
            <a:ext cx="2644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Nhóm 7</a:t>
            </a:r>
            <a:endParaRPr/>
          </a:p>
        </p:txBody>
      </p:sp>
      <p:sp>
        <p:nvSpPr>
          <p:cNvPr id="181" name="Google Shape;181;p3"/>
          <p:cNvSpPr/>
          <p:nvPr/>
        </p:nvSpPr>
        <p:spPr>
          <a:xfrm>
            <a:off x="4453393" y="-1577182"/>
            <a:ext cx="1006114" cy="999564"/>
          </a:xfrm>
          <a:prstGeom prst="ellipse">
            <a:avLst/>
          </a:prstGeom>
          <a:blipFill rotWithShape="1">
            <a:blip r:embed="rId10">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p3"/>
          <p:cNvSpPr txBox="1"/>
          <p:nvPr/>
        </p:nvSpPr>
        <p:spPr>
          <a:xfrm>
            <a:off x="5459507" y="-1619290"/>
            <a:ext cx="26445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Nhóm 7</a:t>
            </a:r>
            <a:endParaRPr/>
          </a:p>
        </p:txBody>
      </p:sp>
      <p:sp>
        <p:nvSpPr>
          <p:cNvPr id="183" name="Google Shape;183;p3"/>
          <p:cNvSpPr txBox="1"/>
          <p:nvPr/>
        </p:nvSpPr>
        <p:spPr>
          <a:xfrm>
            <a:off x="5531226" y="-1096070"/>
            <a:ext cx="373251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PHÁT TRIỂN ỨNG DỤNG TRÊN THIẾT BỊ DI ĐỘNG</a:t>
            </a:r>
            <a:endParaRPr/>
          </a:p>
        </p:txBody>
      </p:sp>
      <p:sp>
        <p:nvSpPr>
          <p:cNvPr id="184" name="Google Shape;184;p3"/>
          <p:cNvSpPr/>
          <p:nvPr/>
        </p:nvSpPr>
        <p:spPr>
          <a:xfrm>
            <a:off x="643687" y="6068706"/>
            <a:ext cx="532205" cy="515285"/>
          </a:xfrm>
          <a:prstGeom prst="ellipse">
            <a:avLst/>
          </a:prstGeom>
          <a:blipFill rotWithShape="1">
            <a:blip r:embed="rId10">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3"/>
          <p:cNvSpPr txBox="1"/>
          <p:nvPr/>
        </p:nvSpPr>
        <p:spPr>
          <a:xfrm>
            <a:off x="1139393" y="6162336"/>
            <a:ext cx="2644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Nhóm 7</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189" name="Shape 189"/>
        <p:cNvGrpSpPr/>
        <p:nvPr/>
      </p:nvGrpSpPr>
      <p:grpSpPr>
        <a:xfrm>
          <a:off x="0" y="0"/>
          <a:ext cx="0" cy="0"/>
          <a:chOff x="0" y="0"/>
          <a:chExt cx="0" cy="0"/>
        </a:xfrm>
      </p:grpSpPr>
      <p:sp>
        <p:nvSpPr>
          <p:cNvPr id="190" name="Google Shape;190;p4"/>
          <p:cNvSpPr/>
          <p:nvPr/>
        </p:nvSpPr>
        <p:spPr>
          <a:xfrm>
            <a:off x="9228716" y="179687"/>
            <a:ext cx="2634342" cy="3429000"/>
          </a:xfrm>
          <a:prstGeom prst="roundRect">
            <a:avLst>
              <a:gd fmla="val 8816"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p4"/>
          <p:cNvSpPr/>
          <p:nvPr/>
        </p:nvSpPr>
        <p:spPr>
          <a:xfrm>
            <a:off x="6520538" y="3135086"/>
            <a:ext cx="2634342" cy="3319502"/>
          </a:xfrm>
          <a:prstGeom prst="roundRect">
            <a:avLst>
              <a:gd fmla="val 10055" name="adj"/>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p4"/>
          <p:cNvSpPr txBox="1"/>
          <p:nvPr/>
        </p:nvSpPr>
        <p:spPr>
          <a:xfrm>
            <a:off x="519429" y="-3343406"/>
            <a:ext cx="4557396"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833C0B"/>
                </a:solidFill>
                <a:latin typeface="Arial"/>
                <a:ea typeface="Arial"/>
                <a:cs typeface="Arial"/>
                <a:sym typeface="Arial"/>
              </a:rPr>
              <a:t>thiết bị di động</a:t>
            </a:r>
            <a:endParaRPr/>
          </a:p>
        </p:txBody>
      </p:sp>
      <p:sp>
        <p:nvSpPr>
          <p:cNvPr id="193" name="Google Shape;193;p4"/>
          <p:cNvSpPr txBox="1"/>
          <p:nvPr/>
        </p:nvSpPr>
        <p:spPr>
          <a:xfrm>
            <a:off x="539900" y="-2246927"/>
            <a:ext cx="59806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833C0B"/>
                </a:solidFill>
                <a:latin typeface="Arial"/>
                <a:ea typeface="Arial"/>
                <a:cs typeface="Arial"/>
                <a:sym typeface="Arial"/>
              </a:rPr>
              <a:t>Ứng dụng bán hàng (điện thoại, laptop)</a:t>
            </a:r>
            <a:endParaRPr/>
          </a:p>
        </p:txBody>
      </p:sp>
      <p:pic>
        <p:nvPicPr>
          <p:cNvPr id="194" name="Google Shape;194;p4"/>
          <p:cNvPicPr preferRelativeResize="0"/>
          <p:nvPr/>
        </p:nvPicPr>
        <p:blipFill rotWithShape="1">
          <a:blip r:embed="rId3">
            <a:alphaModFix/>
          </a:blip>
          <a:srcRect b="23485" l="38945" r="39706" t="26501"/>
          <a:stretch/>
        </p:blipFill>
        <p:spPr>
          <a:xfrm>
            <a:off x="9467154" y="472629"/>
            <a:ext cx="2157465" cy="2843116"/>
          </a:xfrm>
          <a:prstGeom prst="rect">
            <a:avLst/>
          </a:prstGeom>
          <a:noFill/>
          <a:ln>
            <a:noFill/>
          </a:ln>
        </p:spPr>
      </p:pic>
      <p:pic>
        <p:nvPicPr>
          <p:cNvPr id="195" name="Google Shape;195;p4"/>
          <p:cNvPicPr preferRelativeResize="0"/>
          <p:nvPr/>
        </p:nvPicPr>
        <p:blipFill rotWithShape="1">
          <a:blip r:embed="rId4">
            <a:alphaModFix/>
          </a:blip>
          <a:srcRect b="22940" l="38240" r="32582" t="16706"/>
          <a:stretch/>
        </p:blipFill>
        <p:spPr>
          <a:xfrm>
            <a:off x="6674439" y="3441343"/>
            <a:ext cx="2326539" cy="2706987"/>
          </a:xfrm>
          <a:prstGeom prst="rect">
            <a:avLst/>
          </a:prstGeom>
          <a:noFill/>
          <a:ln>
            <a:noFill/>
          </a:ln>
        </p:spPr>
      </p:pic>
      <p:sp>
        <p:nvSpPr>
          <p:cNvPr id="196" name="Google Shape;196;p4"/>
          <p:cNvSpPr/>
          <p:nvPr/>
        </p:nvSpPr>
        <p:spPr>
          <a:xfrm rot="-8428470">
            <a:off x="7243549" y="1105996"/>
            <a:ext cx="1053006" cy="1029403"/>
          </a:xfrm>
          <a:prstGeom prst="rect">
            <a:avLst/>
          </a:prstGeom>
          <a:solidFill>
            <a:srgbClr val="51250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4"/>
          <p:cNvSpPr/>
          <p:nvPr/>
        </p:nvSpPr>
        <p:spPr>
          <a:xfrm rot="-2583457">
            <a:off x="9959194" y="4533468"/>
            <a:ext cx="1053006" cy="1029403"/>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 name="Google Shape;198;p4"/>
          <p:cNvSpPr txBox="1"/>
          <p:nvPr/>
        </p:nvSpPr>
        <p:spPr>
          <a:xfrm>
            <a:off x="560372" y="-4436522"/>
            <a:ext cx="49708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833C0B"/>
                </a:solidFill>
                <a:latin typeface="Arial"/>
                <a:ea typeface="Arial"/>
                <a:cs typeface="Arial"/>
                <a:sym typeface="Arial"/>
              </a:rPr>
              <a:t>Phát triển ứng dụng trên</a:t>
            </a:r>
            <a:endParaRPr/>
          </a:p>
        </p:txBody>
      </p:sp>
      <p:grpSp>
        <p:nvGrpSpPr>
          <p:cNvPr id="199" name="Google Shape;199;p4"/>
          <p:cNvGrpSpPr/>
          <p:nvPr/>
        </p:nvGrpSpPr>
        <p:grpSpPr>
          <a:xfrm>
            <a:off x="951163" y="25229"/>
            <a:ext cx="3804765" cy="6880368"/>
            <a:chOff x="4440782" y="391618"/>
            <a:chExt cx="3248025" cy="6430965"/>
          </a:xfrm>
        </p:grpSpPr>
        <p:grpSp>
          <p:nvGrpSpPr>
            <p:cNvPr id="200" name="Google Shape;200;p4"/>
            <p:cNvGrpSpPr/>
            <p:nvPr/>
          </p:nvGrpSpPr>
          <p:grpSpPr>
            <a:xfrm>
              <a:off x="4440782" y="391618"/>
              <a:ext cx="3248025" cy="6362700"/>
              <a:chOff x="257174" y="247650"/>
              <a:chExt cx="3248025" cy="6362700"/>
            </a:xfrm>
          </p:grpSpPr>
          <p:sp>
            <p:nvSpPr>
              <p:cNvPr id="201" name="Google Shape;201;p4"/>
              <p:cNvSpPr/>
              <p:nvPr/>
            </p:nvSpPr>
            <p:spPr>
              <a:xfrm>
                <a:off x="257174" y="247650"/>
                <a:ext cx="3248025" cy="6362700"/>
              </a:xfrm>
              <a:prstGeom prst="roundRect">
                <a:avLst>
                  <a:gd fmla="val 11080" name="adj"/>
                </a:avLst>
              </a:prstGeom>
              <a:solidFill>
                <a:schemeClr val="dk1"/>
              </a:solidFill>
              <a:ln cap="flat" cmpd="sng" w="762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 name="Google Shape;202;p4"/>
              <p:cNvSpPr/>
              <p:nvPr/>
            </p:nvSpPr>
            <p:spPr>
              <a:xfrm>
                <a:off x="362566" y="365319"/>
                <a:ext cx="3038697" cy="6135494"/>
              </a:xfrm>
              <a:prstGeom prst="roundRect">
                <a:avLst>
                  <a:gd fmla="val 9252" name="adj"/>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3" name="Google Shape;203;p4"/>
            <p:cNvSpPr/>
            <p:nvPr/>
          </p:nvSpPr>
          <p:spPr>
            <a:xfrm>
              <a:off x="4959933" y="6716218"/>
              <a:ext cx="2158894" cy="106365"/>
            </a:xfrm>
            <a:prstGeom prst="roundRect">
              <a:avLst>
                <a:gd fmla="val 22757" name="adj"/>
              </a:avLst>
            </a:prstGeom>
            <a:solidFill>
              <a:srgbClr val="F4B1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 name="Google Shape;204;p4"/>
            <p:cNvSpPr/>
            <p:nvPr/>
          </p:nvSpPr>
          <p:spPr>
            <a:xfrm>
              <a:off x="5167171" y="472629"/>
              <a:ext cx="1861856" cy="106365"/>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05" name="Google Shape;205;p4"/>
          <p:cNvGrpSpPr/>
          <p:nvPr/>
        </p:nvGrpSpPr>
        <p:grpSpPr>
          <a:xfrm>
            <a:off x="1197470" y="4996954"/>
            <a:ext cx="3382331" cy="1042522"/>
            <a:chOff x="1609820" y="5072067"/>
            <a:chExt cx="3031531" cy="742936"/>
          </a:xfrm>
        </p:grpSpPr>
        <p:sp>
          <p:nvSpPr>
            <p:cNvPr id="206" name="Google Shape;206;p4"/>
            <p:cNvSpPr/>
            <p:nvPr/>
          </p:nvSpPr>
          <p:spPr>
            <a:xfrm>
              <a:off x="1609820" y="5072067"/>
              <a:ext cx="3031531" cy="742936"/>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7" name="Google Shape;207;p4"/>
            <p:cNvGrpSpPr/>
            <p:nvPr/>
          </p:nvGrpSpPr>
          <p:grpSpPr>
            <a:xfrm>
              <a:off x="1656190" y="5163896"/>
              <a:ext cx="2985161" cy="465576"/>
              <a:chOff x="1656190" y="5163896"/>
              <a:chExt cx="2985161" cy="465576"/>
            </a:xfrm>
          </p:grpSpPr>
          <p:sp>
            <p:nvSpPr>
              <p:cNvPr id="208" name="Google Shape;208;p4"/>
              <p:cNvSpPr/>
              <p:nvPr/>
            </p:nvSpPr>
            <p:spPr>
              <a:xfrm>
                <a:off x="1656190" y="5163896"/>
                <a:ext cx="2938791" cy="263198"/>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1: Cơ sở lý thuyết </a:t>
                </a:r>
                <a:endParaRPr b="1" i="0" sz="1800" u="none" cap="none" strike="noStrike">
                  <a:solidFill>
                    <a:srgbClr val="F2F2F2"/>
                  </a:solidFill>
                  <a:latin typeface="Arial"/>
                  <a:ea typeface="Arial"/>
                  <a:cs typeface="Arial"/>
                  <a:sym typeface="Arial"/>
                </a:endParaRPr>
              </a:p>
            </p:txBody>
          </p:sp>
          <p:sp>
            <p:nvSpPr>
              <p:cNvPr id="209" name="Google Shape;209;p4"/>
              <p:cNvSpPr/>
              <p:nvPr/>
            </p:nvSpPr>
            <p:spPr>
              <a:xfrm>
                <a:off x="1724847" y="5448523"/>
                <a:ext cx="2916504" cy="180949"/>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i="0" lang="en-US" sz="1050" u="none" cap="none" strike="noStrike">
                    <a:solidFill>
                      <a:schemeClr val="lt1"/>
                    </a:solidFill>
                    <a:latin typeface="Arial"/>
                    <a:ea typeface="Arial"/>
                    <a:cs typeface="Arial"/>
                    <a:sym typeface="Arial"/>
                  </a:rPr>
                  <a:t>Sơ lượt về Android</a:t>
                </a:r>
                <a:endParaRPr i="0" sz="1050" u="none" cap="none" strike="noStrike">
                  <a:solidFill>
                    <a:schemeClr val="lt1"/>
                  </a:solidFill>
                  <a:latin typeface="Arial"/>
                  <a:ea typeface="Arial"/>
                  <a:cs typeface="Arial"/>
                  <a:sym typeface="Arial"/>
                </a:endParaRPr>
              </a:p>
            </p:txBody>
          </p:sp>
        </p:grpSp>
      </p:grpSp>
      <p:grpSp>
        <p:nvGrpSpPr>
          <p:cNvPr id="210" name="Google Shape;210;p4"/>
          <p:cNvGrpSpPr/>
          <p:nvPr/>
        </p:nvGrpSpPr>
        <p:grpSpPr>
          <a:xfrm>
            <a:off x="254367" y="584981"/>
            <a:ext cx="3382331" cy="1042522"/>
            <a:chOff x="1609820" y="5072067"/>
            <a:chExt cx="3031531" cy="742936"/>
          </a:xfrm>
        </p:grpSpPr>
        <p:sp>
          <p:nvSpPr>
            <p:cNvPr id="211" name="Google Shape;211;p4"/>
            <p:cNvSpPr/>
            <p:nvPr/>
          </p:nvSpPr>
          <p:spPr>
            <a:xfrm>
              <a:off x="1609820" y="5072067"/>
              <a:ext cx="3031531" cy="742936"/>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212" name="Google Shape;212;p4"/>
            <p:cNvGrpSpPr/>
            <p:nvPr/>
          </p:nvGrpSpPr>
          <p:grpSpPr>
            <a:xfrm>
              <a:off x="1637440" y="5124913"/>
              <a:ext cx="2946397" cy="621716"/>
              <a:chOff x="1637440" y="5124913"/>
              <a:chExt cx="2946397" cy="621716"/>
            </a:xfrm>
          </p:grpSpPr>
          <p:sp>
            <p:nvSpPr>
              <p:cNvPr id="213" name="Google Shape;213;p4"/>
              <p:cNvSpPr/>
              <p:nvPr/>
            </p:nvSpPr>
            <p:spPr>
              <a:xfrm>
                <a:off x="1667333" y="5124913"/>
                <a:ext cx="2916504" cy="460597"/>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2: Ph</a:t>
                </a:r>
                <a:r>
                  <a:rPr b="1" lang="en-US" sz="1800">
                    <a:solidFill>
                      <a:srgbClr val="F2F2F2"/>
                    </a:solidFill>
                    <a:latin typeface="Arial"/>
                    <a:ea typeface="Arial"/>
                    <a:cs typeface="Arial"/>
                    <a:sym typeface="Arial"/>
                  </a:rPr>
                  <a:t>â</a:t>
                </a:r>
                <a:r>
                  <a:rPr b="1" i="0" lang="en-US" sz="1800" u="none" cap="none" strike="noStrike">
                    <a:solidFill>
                      <a:srgbClr val="F2F2F2"/>
                    </a:solidFill>
                    <a:latin typeface="Arial"/>
                    <a:ea typeface="Arial"/>
                    <a:cs typeface="Arial"/>
                    <a:sym typeface="Arial"/>
                  </a:rPr>
                  <a:t>n tích &amp; thiết kế hệ thống</a:t>
                </a:r>
                <a:endParaRPr b="1" i="0" sz="1800" u="none" cap="none" strike="noStrike">
                  <a:solidFill>
                    <a:srgbClr val="F2F2F2"/>
                  </a:solidFill>
                  <a:latin typeface="Arial"/>
                  <a:ea typeface="Arial"/>
                  <a:cs typeface="Arial"/>
                  <a:sym typeface="Arial"/>
                </a:endParaRPr>
              </a:p>
            </p:txBody>
          </p:sp>
          <p:sp>
            <p:nvSpPr>
              <p:cNvPr id="214" name="Google Shape;214;p4"/>
              <p:cNvSpPr/>
              <p:nvPr/>
            </p:nvSpPr>
            <p:spPr>
              <a:xfrm>
                <a:off x="1637440" y="5565680"/>
                <a:ext cx="2916504" cy="180949"/>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i="0" lang="en-US" sz="1050" u="none" cap="none" strike="noStrike">
                    <a:solidFill>
                      <a:schemeClr val="lt1"/>
                    </a:solidFill>
                    <a:latin typeface="Arial"/>
                    <a:ea typeface="Arial"/>
                    <a:cs typeface="Arial"/>
                    <a:sym typeface="Arial"/>
                  </a:rPr>
                  <a:t>Các chức năng của app</a:t>
                </a:r>
                <a:endParaRPr i="0" sz="1050" u="none" cap="none" strike="noStrike">
                  <a:solidFill>
                    <a:schemeClr val="lt1"/>
                  </a:solidFill>
                  <a:latin typeface="Arial"/>
                  <a:ea typeface="Arial"/>
                  <a:cs typeface="Arial"/>
                  <a:sym typeface="Arial"/>
                </a:endParaRPr>
              </a:p>
            </p:txBody>
          </p:sp>
        </p:grpSp>
      </p:grpSp>
      <p:grpSp>
        <p:nvGrpSpPr>
          <p:cNvPr id="215" name="Google Shape;215;p4"/>
          <p:cNvGrpSpPr/>
          <p:nvPr/>
        </p:nvGrpSpPr>
        <p:grpSpPr>
          <a:xfrm>
            <a:off x="328942" y="1699953"/>
            <a:ext cx="3382331" cy="1042522"/>
            <a:chOff x="1609820" y="5072067"/>
            <a:chExt cx="3031531" cy="742936"/>
          </a:xfrm>
        </p:grpSpPr>
        <p:sp>
          <p:nvSpPr>
            <p:cNvPr id="216" name="Google Shape;216;p4"/>
            <p:cNvSpPr/>
            <p:nvPr/>
          </p:nvSpPr>
          <p:spPr>
            <a:xfrm>
              <a:off x="1609820" y="5072067"/>
              <a:ext cx="3031531" cy="742936"/>
            </a:xfrm>
            <a:prstGeom prst="roundRect">
              <a:avLst>
                <a:gd fmla="val 21776"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4"/>
            <p:cNvSpPr/>
            <p:nvPr/>
          </p:nvSpPr>
          <p:spPr>
            <a:xfrm>
              <a:off x="1700753" y="5189036"/>
              <a:ext cx="2849663" cy="460597"/>
            </a:xfrm>
            <a:prstGeom prst="rect">
              <a:avLst/>
            </a:prstGeom>
            <a:solidFill>
              <a:srgbClr val="6194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3: Giao diện ứng dụng</a:t>
              </a:r>
              <a:endParaRPr b="1" i="0" sz="1800" u="none" cap="none" strike="noStrike">
                <a:solidFill>
                  <a:srgbClr val="F2F2F2"/>
                </a:solidFill>
                <a:latin typeface="Arial"/>
                <a:ea typeface="Arial"/>
                <a:cs typeface="Arial"/>
                <a:sym typeface="Arial"/>
              </a:endParaRPr>
            </a:p>
          </p:txBody>
        </p:sp>
      </p:grpSp>
      <p:grpSp>
        <p:nvGrpSpPr>
          <p:cNvPr id="218" name="Google Shape;218;p4"/>
          <p:cNvGrpSpPr/>
          <p:nvPr/>
        </p:nvGrpSpPr>
        <p:grpSpPr>
          <a:xfrm>
            <a:off x="359759" y="2907739"/>
            <a:ext cx="3382331" cy="1042522"/>
            <a:chOff x="1609820" y="5072067"/>
            <a:chExt cx="3031531" cy="742936"/>
          </a:xfrm>
        </p:grpSpPr>
        <p:sp>
          <p:nvSpPr>
            <p:cNvPr id="219" name="Google Shape;219;p4"/>
            <p:cNvSpPr/>
            <p:nvPr/>
          </p:nvSpPr>
          <p:spPr>
            <a:xfrm>
              <a:off x="1609820" y="5072067"/>
              <a:ext cx="3031531" cy="742936"/>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4"/>
            <p:cNvSpPr/>
            <p:nvPr/>
          </p:nvSpPr>
          <p:spPr>
            <a:xfrm>
              <a:off x="1667334" y="5234082"/>
              <a:ext cx="2822042" cy="460597"/>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4: Cài đặt và thử nghiệm</a:t>
              </a:r>
              <a:endParaRPr b="1" i="0" sz="1800" u="none" cap="none" strike="noStrike">
                <a:solidFill>
                  <a:srgbClr val="F2F2F2"/>
                </a:solidFill>
                <a:latin typeface="Arial"/>
                <a:ea typeface="Arial"/>
                <a:cs typeface="Arial"/>
                <a:sym typeface="Arial"/>
              </a:endParaRPr>
            </a:p>
          </p:txBody>
        </p:sp>
      </p:grpSp>
      <p:sp>
        <p:nvSpPr>
          <p:cNvPr id="221" name="Google Shape;221;p4"/>
          <p:cNvSpPr/>
          <p:nvPr/>
        </p:nvSpPr>
        <p:spPr>
          <a:xfrm>
            <a:off x="1193200" y="343378"/>
            <a:ext cx="532205" cy="515285"/>
          </a:xfrm>
          <a:prstGeom prst="ellipse">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4"/>
          <p:cNvSpPr txBox="1"/>
          <p:nvPr/>
        </p:nvSpPr>
        <p:spPr>
          <a:xfrm>
            <a:off x="1688906" y="437008"/>
            <a:ext cx="2644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Nhóm 7 </a:t>
            </a:r>
            <a:endParaRPr/>
          </a:p>
        </p:txBody>
      </p:sp>
      <p:sp>
        <p:nvSpPr>
          <p:cNvPr id="223" name="Google Shape;223;p4"/>
          <p:cNvSpPr/>
          <p:nvPr/>
        </p:nvSpPr>
        <p:spPr>
          <a:xfrm>
            <a:off x="4453393" y="-1712257"/>
            <a:ext cx="1006114" cy="999564"/>
          </a:xfrm>
          <a:prstGeom prst="ellipse">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p4"/>
          <p:cNvSpPr txBox="1"/>
          <p:nvPr/>
        </p:nvSpPr>
        <p:spPr>
          <a:xfrm>
            <a:off x="5459507" y="-1619290"/>
            <a:ext cx="26445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Nhóm 7</a:t>
            </a:r>
            <a:endParaRPr/>
          </a:p>
        </p:txBody>
      </p:sp>
      <p:sp>
        <p:nvSpPr>
          <p:cNvPr id="225" name="Google Shape;225;p4"/>
          <p:cNvSpPr txBox="1"/>
          <p:nvPr/>
        </p:nvSpPr>
        <p:spPr>
          <a:xfrm>
            <a:off x="5531226" y="-1096070"/>
            <a:ext cx="36236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PHÁT TRIỂN ỨNG DỤNG TRÊN THIẾT BỊ DI ĐỘNG</a:t>
            </a:r>
            <a:endParaRPr/>
          </a:p>
        </p:txBody>
      </p:sp>
      <p:sp>
        <p:nvSpPr>
          <p:cNvPr id="226" name="Google Shape;226;p4"/>
          <p:cNvSpPr/>
          <p:nvPr/>
        </p:nvSpPr>
        <p:spPr>
          <a:xfrm>
            <a:off x="-3449338" y="6068706"/>
            <a:ext cx="532205" cy="515285"/>
          </a:xfrm>
          <a:prstGeom prst="ellipse">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p4"/>
          <p:cNvSpPr txBox="1"/>
          <p:nvPr/>
        </p:nvSpPr>
        <p:spPr>
          <a:xfrm>
            <a:off x="-2953632" y="6162336"/>
            <a:ext cx="2644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Nhóm 7</a:t>
            </a:r>
            <a:endParaRPr/>
          </a:p>
        </p:txBody>
      </p:sp>
      <p:sp>
        <p:nvSpPr>
          <p:cNvPr id="228" name="Google Shape;228;p4"/>
          <p:cNvSpPr txBox="1"/>
          <p:nvPr/>
        </p:nvSpPr>
        <p:spPr>
          <a:xfrm>
            <a:off x="254367" y="-2297320"/>
            <a:ext cx="4785852"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Ngày nay điện thoại thông minh được sử dụng rất phổ biến trong cuộc sống. Nó trở thành một thiết bị điện tử đa năng thay thế cho đồng hồ báo thức hay lịch để bàn, do vậy người chủ của nó sẽ luôn yên tâm rằng mình không bao giờ để quên một cuộc hẹn hay sự kiện nào. </a:t>
            </a:r>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Nắm bắt được những lợi ích đó chúng em đã chọn đề tài </a:t>
            </a:r>
            <a:r>
              <a:rPr b="1" i="1" lang="en-US" sz="1600">
                <a:solidFill>
                  <a:schemeClr val="dk1"/>
                </a:solidFill>
                <a:latin typeface="Arial"/>
                <a:ea typeface="Arial"/>
                <a:cs typeface="Arial"/>
                <a:sym typeface="Arial"/>
              </a:rPr>
              <a:t>“Xây dựng ứng dụng bán hàng trên android” </a:t>
            </a:r>
            <a:r>
              <a:rPr b="1" lang="en-US" sz="1600">
                <a:solidFill>
                  <a:schemeClr val="dk1"/>
                </a:solidFill>
                <a:latin typeface="Arial"/>
                <a:ea typeface="Arial"/>
                <a:cs typeface="Arial"/>
                <a:sym typeface="Arial"/>
              </a:rPr>
              <a:t>để làm báo cáo đồ án cuối kỳ này.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500"/>
                                        <p:tgtEl>
                                          <p:spTgt spid="205"/>
                                        </p:tgtEl>
                                        <p:attrNameLst>
                                          <p:attrName>ppt_w</p:attrName>
                                        </p:attrNameLst>
                                      </p:cBhvr>
                                      <p:tavLst>
                                        <p:tav fmla="" tm="0">
                                          <p:val>
                                            <p:strVal val="0"/>
                                          </p:val>
                                        </p:tav>
                                        <p:tav fmla="" tm="100000">
                                          <p:val>
                                            <p:strVal val="#ppt_w"/>
                                          </p:val>
                                        </p:tav>
                                      </p:tavLst>
                                    </p:anim>
                                    <p:anim calcmode="lin" valueType="num">
                                      <p:cBhvr additive="base">
                                        <p:cTn dur="500"/>
                                        <p:tgtEl>
                                          <p:spTgt spid="20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0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500"/>
                                        <p:tgtEl>
                                          <p:spTgt spid="210"/>
                                        </p:tgtEl>
                                        <p:attrNameLst>
                                          <p:attrName>ppt_w</p:attrName>
                                        </p:attrNameLst>
                                      </p:cBhvr>
                                      <p:tavLst>
                                        <p:tav fmla="" tm="0">
                                          <p:val>
                                            <p:strVal val="0"/>
                                          </p:val>
                                        </p:tav>
                                        <p:tav fmla="" tm="100000">
                                          <p:val>
                                            <p:strVal val="#ppt_w"/>
                                          </p:val>
                                        </p:tav>
                                      </p:tavLst>
                                    </p:anim>
                                    <p:anim calcmode="lin" valueType="num">
                                      <p:cBhvr additive="base">
                                        <p:cTn dur="500"/>
                                        <p:tgtEl>
                                          <p:spTgt spid="210"/>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20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500"/>
                                        <p:tgtEl>
                                          <p:spTgt spid="215"/>
                                        </p:tgtEl>
                                        <p:attrNameLst>
                                          <p:attrName>ppt_w</p:attrName>
                                        </p:attrNameLst>
                                      </p:cBhvr>
                                      <p:tavLst>
                                        <p:tav fmla="" tm="0">
                                          <p:val>
                                            <p:strVal val="0"/>
                                          </p:val>
                                        </p:tav>
                                        <p:tav fmla="" tm="100000">
                                          <p:val>
                                            <p:strVal val="#ppt_w"/>
                                          </p:val>
                                        </p:tav>
                                      </p:tavLst>
                                    </p:anim>
                                    <p:anim calcmode="lin" valueType="num">
                                      <p:cBhvr additive="base">
                                        <p:cTn dur="500"/>
                                        <p:tgtEl>
                                          <p:spTgt spid="21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300"/>
                                  </p:stCondLst>
                                  <p:childTnLst>
                                    <p:set>
                                      <p:cBhvr>
                                        <p:cTn dur="1" fill="hold">
                                          <p:stCondLst>
                                            <p:cond delay="0"/>
                                          </p:stCondLst>
                                        </p:cTn>
                                        <p:tgtEl>
                                          <p:spTgt spid="218"/>
                                        </p:tgtEl>
                                        <p:attrNameLst>
                                          <p:attrName>style.visibility</p:attrName>
                                        </p:attrNameLst>
                                      </p:cBhvr>
                                      <p:to>
                                        <p:strVal val="visible"/>
                                      </p:to>
                                    </p:set>
                                    <p:anim calcmode="lin" valueType="num">
                                      <p:cBhvr additive="base">
                                        <p:cTn dur="500"/>
                                        <p:tgtEl>
                                          <p:spTgt spid="218"/>
                                        </p:tgtEl>
                                        <p:attrNameLst>
                                          <p:attrName>ppt_w</p:attrName>
                                        </p:attrNameLst>
                                      </p:cBhvr>
                                      <p:tavLst>
                                        <p:tav fmla="" tm="0">
                                          <p:val>
                                            <p:strVal val="0"/>
                                          </p:val>
                                        </p:tav>
                                        <p:tav fmla="" tm="100000">
                                          <p:val>
                                            <p:strVal val="#ppt_w"/>
                                          </p:val>
                                        </p:tav>
                                      </p:tavLst>
                                    </p:anim>
                                    <p:anim calcmode="lin" valueType="num">
                                      <p:cBhvr additive="base">
                                        <p:cTn dur="500"/>
                                        <p:tgtEl>
                                          <p:spTgt spid="21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232" name="Shape 232"/>
        <p:cNvGrpSpPr/>
        <p:nvPr/>
      </p:nvGrpSpPr>
      <p:grpSpPr>
        <a:xfrm>
          <a:off x="0" y="0"/>
          <a:ext cx="0" cy="0"/>
          <a:chOff x="0" y="0"/>
          <a:chExt cx="0" cy="0"/>
        </a:xfrm>
      </p:grpSpPr>
      <p:sp>
        <p:nvSpPr>
          <p:cNvPr id="233" name="Google Shape;233;p5"/>
          <p:cNvSpPr/>
          <p:nvPr/>
        </p:nvSpPr>
        <p:spPr>
          <a:xfrm>
            <a:off x="16048073" y="179687"/>
            <a:ext cx="2634342" cy="3429000"/>
          </a:xfrm>
          <a:prstGeom prst="roundRect">
            <a:avLst>
              <a:gd fmla="val 8816"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5"/>
          <p:cNvSpPr/>
          <p:nvPr/>
        </p:nvSpPr>
        <p:spPr>
          <a:xfrm>
            <a:off x="19394949" y="3135086"/>
            <a:ext cx="2634342" cy="3319502"/>
          </a:xfrm>
          <a:prstGeom prst="roundRect">
            <a:avLst>
              <a:gd fmla="val 10055" name="adj"/>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5"/>
          <p:cNvSpPr txBox="1"/>
          <p:nvPr/>
        </p:nvSpPr>
        <p:spPr>
          <a:xfrm>
            <a:off x="569782" y="-3692083"/>
            <a:ext cx="4585877"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833C0B"/>
                </a:solidFill>
                <a:latin typeface="Arial"/>
                <a:ea typeface="Arial"/>
                <a:cs typeface="Arial"/>
                <a:sym typeface="Arial"/>
              </a:rPr>
              <a:t>thiết bị di động</a:t>
            </a:r>
            <a:endParaRPr/>
          </a:p>
        </p:txBody>
      </p:sp>
      <p:sp>
        <p:nvSpPr>
          <p:cNvPr id="236" name="Google Shape;236;p5"/>
          <p:cNvSpPr txBox="1"/>
          <p:nvPr/>
        </p:nvSpPr>
        <p:spPr>
          <a:xfrm>
            <a:off x="539901" y="-2246927"/>
            <a:ext cx="498541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833C0B"/>
                </a:solidFill>
                <a:latin typeface="Arial"/>
                <a:ea typeface="Arial"/>
                <a:cs typeface="Arial"/>
                <a:sym typeface="Arial"/>
              </a:rPr>
              <a:t>Ứng dụng bán hàng (điện thoại, laptop)</a:t>
            </a:r>
            <a:endParaRPr/>
          </a:p>
        </p:txBody>
      </p:sp>
      <p:sp>
        <p:nvSpPr>
          <p:cNvPr id="237" name="Google Shape;237;p5"/>
          <p:cNvSpPr txBox="1"/>
          <p:nvPr/>
        </p:nvSpPr>
        <p:spPr>
          <a:xfrm>
            <a:off x="519429" y="-1410411"/>
            <a:ext cx="393101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Ghi chú nội dung thuyết trình </a:t>
            </a:r>
            <a:endParaRPr/>
          </a:p>
        </p:txBody>
      </p:sp>
      <p:pic>
        <p:nvPicPr>
          <p:cNvPr id="238" name="Google Shape;238;p5"/>
          <p:cNvPicPr preferRelativeResize="0"/>
          <p:nvPr/>
        </p:nvPicPr>
        <p:blipFill rotWithShape="1">
          <a:blip r:embed="rId3">
            <a:alphaModFix/>
          </a:blip>
          <a:srcRect b="24993" l="70567" r="8084" t="24994"/>
          <a:stretch/>
        </p:blipFill>
        <p:spPr>
          <a:xfrm>
            <a:off x="16286511" y="472629"/>
            <a:ext cx="2157465" cy="2843116"/>
          </a:xfrm>
          <a:prstGeom prst="rect">
            <a:avLst/>
          </a:prstGeom>
          <a:noFill/>
          <a:ln>
            <a:noFill/>
          </a:ln>
        </p:spPr>
      </p:pic>
      <p:pic>
        <p:nvPicPr>
          <p:cNvPr id="239" name="Google Shape;239;p5"/>
          <p:cNvPicPr preferRelativeResize="0"/>
          <p:nvPr/>
        </p:nvPicPr>
        <p:blipFill rotWithShape="1">
          <a:blip r:embed="rId4">
            <a:alphaModFix/>
          </a:blip>
          <a:srcRect b="22992" l="68892" r="1930" t="16654"/>
          <a:stretch/>
        </p:blipFill>
        <p:spPr>
          <a:xfrm>
            <a:off x="19599649" y="3441343"/>
            <a:ext cx="2326539" cy="2706987"/>
          </a:xfrm>
          <a:prstGeom prst="rect">
            <a:avLst/>
          </a:prstGeom>
          <a:noFill/>
          <a:ln>
            <a:noFill/>
          </a:ln>
        </p:spPr>
      </p:pic>
      <p:sp>
        <p:nvSpPr>
          <p:cNvPr id="240" name="Google Shape;240;p5"/>
          <p:cNvSpPr/>
          <p:nvPr/>
        </p:nvSpPr>
        <p:spPr>
          <a:xfrm rot="2763539">
            <a:off x="13198871" y="1105996"/>
            <a:ext cx="1053006" cy="1029403"/>
          </a:xfrm>
          <a:prstGeom prst="rect">
            <a:avLst/>
          </a:prstGeom>
          <a:solidFill>
            <a:srgbClr val="51250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5"/>
          <p:cNvSpPr/>
          <p:nvPr/>
        </p:nvSpPr>
        <p:spPr>
          <a:xfrm rot="-9520905">
            <a:off x="15099620" y="4533468"/>
            <a:ext cx="1053006" cy="1029403"/>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5"/>
          <p:cNvSpPr txBox="1"/>
          <p:nvPr/>
        </p:nvSpPr>
        <p:spPr>
          <a:xfrm>
            <a:off x="560371" y="-4436522"/>
            <a:ext cx="705182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833C0B"/>
                </a:solidFill>
                <a:latin typeface="Arial"/>
                <a:ea typeface="Arial"/>
                <a:cs typeface="Arial"/>
                <a:sym typeface="Arial"/>
              </a:rPr>
              <a:t>Phát triển ứng dụng trên</a:t>
            </a:r>
            <a:endParaRPr/>
          </a:p>
        </p:txBody>
      </p:sp>
      <p:sp>
        <p:nvSpPr>
          <p:cNvPr id="243" name="Google Shape;243;p5"/>
          <p:cNvSpPr/>
          <p:nvPr/>
        </p:nvSpPr>
        <p:spPr>
          <a:xfrm>
            <a:off x="4537730" y="274055"/>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grpSp>
        <p:nvGrpSpPr>
          <p:cNvPr id="244" name="Google Shape;244;p5"/>
          <p:cNvGrpSpPr/>
          <p:nvPr/>
        </p:nvGrpSpPr>
        <p:grpSpPr>
          <a:xfrm rot="-1495434">
            <a:off x="-6012277" y="25329"/>
            <a:ext cx="3804765" cy="6880368"/>
            <a:chOff x="4440782" y="391618"/>
            <a:chExt cx="3248025" cy="6430965"/>
          </a:xfrm>
        </p:grpSpPr>
        <p:grpSp>
          <p:nvGrpSpPr>
            <p:cNvPr id="245" name="Google Shape;245;p5"/>
            <p:cNvGrpSpPr/>
            <p:nvPr/>
          </p:nvGrpSpPr>
          <p:grpSpPr>
            <a:xfrm>
              <a:off x="4440782" y="391618"/>
              <a:ext cx="3248025" cy="6362700"/>
              <a:chOff x="257174" y="247650"/>
              <a:chExt cx="3248025" cy="6362700"/>
            </a:xfrm>
          </p:grpSpPr>
          <p:sp>
            <p:nvSpPr>
              <p:cNvPr id="246" name="Google Shape;246;p5"/>
              <p:cNvSpPr/>
              <p:nvPr/>
            </p:nvSpPr>
            <p:spPr>
              <a:xfrm>
                <a:off x="257174" y="247650"/>
                <a:ext cx="3248025" cy="6362700"/>
              </a:xfrm>
              <a:prstGeom prst="roundRect">
                <a:avLst>
                  <a:gd fmla="val 11080" name="adj"/>
                </a:avLst>
              </a:prstGeom>
              <a:solidFill>
                <a:schemeClr val="dk1"/>
              </a:solidFill>
              <a:ln cap="flat" cmpd="sng" w="762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5"/>
              <p:cNvSpPr/>
              <p:nvPr/>
            </p:nvSpPr>
            <p:spPr>
              <a:xfrm>
                <a:off x="362566" y="365319"/>
                <a:ext cx="3038697" cy="6135494"/>
              </a:xfrm>
              <a:prstGeom prst="roundRect">
                <a:avLst>
                  <a:gd fmla="val 9252" name="adj"/>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8" name="Google Shape;248;p5"/>
            <p:cNvSpPr/>
            <p:nvPr/>
          </p:nvSpPr>
          <p:spPr>
            <a:xfrm>
              <a:off x="4959933" y="6716218"/>
              <a:ext cx="2158894" cy="106365"/>
            </a:xfrm>
            <a:prstGeom prst="roundRect">
              <a:avLst>
                <a:gd fmla="val 22757" name="adj"/>
              </a:avLst>
            </a:prstGeom>
            <a:solidFill>
              <a:srgbClr val="F4B1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5"/>
            <p:cNvSpPr/>
            <p:nvPr/>
          </p:nvSpPr>
          <p:spPr>
            <a:xfrm>
              <a:off x="5167171" y="472629"/>
              <a:ext cx="1861856" cy="106365"/>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0" name="Google Shape;250;p5"/>
          <p:cNvSpPr/>
          <p:nvPr/>
        </p:nvSpPr>
        <p:spPr>
          <a:xfrm rot="-1495434">
            <a:off x="-5770240" y="343478"/>
            <a:ext cx="532205" cy="515285"/>
          </a:xfrm>
          <a:prstGeom prst="ellipse">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5"/>
          <p:cNvSpPr txBox="1"/>
          <p:nvPr/>
        </p:nvSpPr>
        <p:spPr>
          <a:xfrm rot="-1495434">
            <a:off x="-5274534" y="437108"/>
            <a:ext cx="2644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Nhóm 7</a:t>
            </a:r>
            <a:endParaRPr/>
          </a:p>
        </p:txBody>
      </p:sp>
      <p:grpSp>
        <p:nvGrpSpPr>
          <p:cNvPr id="252" name="Google Shape;252;p5"/>
          <p:cNvGrpSpPr/>
          <p:nvPr/>
        </p:nvGrpSpPr>
        <p:grpSpPr>
          <a:xfrm>
            <a:off x="367051" y="2156075"/>
            <a:ext cx="2437109" cy="2200051"/>
            <a:chOff x="1609819" y="5072067"/>
            <a:chExt cx="3371550" cy="742936"/>
          </a:xfrm>
        </p:grpSpPr>
        <p:sp>
          <p:nvSpPr>
            <p:cNvPr id="253" name="Google Shape;253;p5"/>
            <p:cNvSpPr/>
            <p:nvPr/>
          </p:nvSpPr>
          <p:spPr>
            <a:xfrm>
              <a:off x="1609819" y="5072067"/>
              <a:ext cx="3371550" cy="742936"/>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4" name="Google Shape;254;p5"/>
            <p:cNvGrpSpPr/>
            <p:nvPr/>
          </p:nvGrpSpPr>
          <p:grpSpPr>
            <a:xfrm>
              <a:off x="1875114" y="5254399"/>
              <a:ext cx="2916504" cy="333268"/>
              <a:chOff x="1875114" y="5254399"/>
              <a:chExt cx="2916504" cy="333268"/>
            </a:xfrm>
          </p:grpSpPr>
          <p:sp>
            <p:nvSpPr>
              <p:cNvPr id="255" name="Google Shape;255;p5"/>
              <p:cNvSpPr/>
              <p:nvPr/>
            </p:nvSpPr>
            <p:spPr>
              <a:xfrm>
                <a:off x="1917177" y="5254399"/>
                <a:ext cx="2806500" cy="218260"/>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1:</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Cơ sở lý thuyết </a:t>
                </a:r>
                <a:endParaRPr b="1" i="0" sz="1800" u="none" cap="none" strike="noStrike">
                  <a:solidFill>
                    <a:srgbClr val="F2F2F2"/>
                  </a:solidFill>
                  <a:latin typeface="Arial"/>
                  <a:ea typeface="Arial"/>
                  <a:cs typeface="Arial"/>
                  <a:sym typeface="Arial"/>
                </a:endParaRPr>
              </a:p>
            </p:txBody>
          </p:sp>
          <p:sp>
            <p:nvSpPr>
              <p:cNvPr id="256" name="Google Shape;256;p5"/>
              <p:cNvSpPr/>
              <p:nvPr/>
            </p:nvSpPr>
            <p:spPr>
              <a:xfrm>
                <a:off x="1875114" y="5501922"/>
                <a:ext cx="2916504" cy="85745"/>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i="0" lang="en-US" sz="1050" u="none" cap="none" strike="noStrike">
                    <a:solidFill>
                      <a:schemeClr val="lt1"/>
                    </a:solidFill>
                    <a:latin typeface="Arial"/>
                    <a:ea typeface="Arial"/>
                    <a:cs typeface="Arial"/>
                    <a:sym typeface="Arial"/>
                  </a:rPr>
                  <a:t>Sơ lượt về Android</a:t>
                </a:r>
                <a:endParaRPr i="0" sz="1050" u="none" cap="none" strike="noStrike">
                  <a:solidFill>
                    <a:schemeClr val="lt1"/>
                  </a:solidFill>
                  <a:latin typeface="Arial"/>
                  <a:ea typeface="Arial"/>
                  <a:cs typeface="Arial"/>
                  <a:sym typeface="Arial"/>
                </a:endParaRPr>
              </a:p>
            </p:txBody>
          </p:sp>
        </p:grpSp>
      </p:grpSp>
      <p:grpSp>
        <p:nvGrpSpPr>
          <p:cNvPr id="257" name="Google Shape;257;p5"/>
          <p:cNvGrpSpPr/>
          <p:nvPr/>
        </p:nvGrpSpPr>
        <p:grpSpPr>
          <a:xfrm>
            <a:off x="3158523" y="2113746"/>
            <a:ext cx="2699662" cy="2284709"/>
            <a:chOff x="1516194" y="4793874"/>
            <a:chExt cx="2351789" cy="1490693"/>
          </a:xfrm>
        </p:grpSpPr>
        <p:sp>
          <p:nvSpPr>
            <p:cNvPr id="258" name="Google Shape;258;p5"/>
            <p:cNvSpPr/>
            <p:nvPr/>
          </p:nvSpPr>
          <p:spPr>
            <a:xfrm>
              <a:off x="1516194" y="4793874"/>
              <a:ext cx="2351789" cy="1490693"/>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5"/>
            <p:cNvSpPr/>
            <p:nvPr/>
          </p:nvSpPr>
          <p:spPr>
            <a:xfrm>
              <a:off x="1560280" y="5147633"/>
              <a:ext cx="2162722" cy="783173"/>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Chương 2: </a:t>
              </a:r>
              <a:endParaRPr b="1" i="0" sz="1800" u="none" cap="none" strike="noStrike">
                <a:solidFill>
                  <a:srgbClr val="F2F2F2"/>
                </a:solidFill>
                <a:latin typeface="Arial"/>
                <a:ea typeface="Arial"/>
                <a:cs typeface="Arial"/>
                <a:sym typeface="Arial"/>
              </a:endParaRPr>
            </a:p>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Ph</a:t>
              </a:r>
              <a:r>
                <a:rPr b="1" lang="en-US" sz="1800">
                  <a:solidFill>
                    <a:srgbClr val="F2F2F2"/>
                  </a:solidFill>
                  <a:latin typeface="Arial"/>
                  <a:ea typeface="Arial"/>
                  <a:cs typeface="Arial"/>
                  <a:sym typeface="Arial"/>
                </a:rPr>
                <a:t>â</a:t>
              </a:r>
              <a:r>
                <a:rPr b="1" i="0" lang="en-US" sz="1800" u="none" cap="none" strike="noStrike">
                  <a:solidFill>
                    <a:srgbClr val="F2F2F2"/>
                  </a:solidFill>
                  <a:latin typeface="Arial"/>
                  <a:ea typeface="Arial"/>
                  <a:cs typeface="Arial"/>
                  <a:sym typeface="Arial"/>
                </a:rPr>
                <a:t>n tích &amp; thiết kế hệ thống</a:t>
              </a:r>
              <a:endParaRPr b="1" i="0" sz="18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rgbClr val="F2F2F2"/>
                </a:solidFill>
                <a:latin typeface="Arial"/>
                <a:ea typeface="Arial"/>
                <a:cs typeface="Arial"/>
                <a:sym typeface="Arial"/>
              </a:endParaRPr>
            </a:p>
          </p:txBody>
        </p:sp>
      </p:grpSp>
      <p:grpSp>
        <p:nvGrpSpPr>
          <p:cNvPr id="260" name="Google Shape;260;p5"/>
          <p:cNvGrpSpPr/>
          <p:nvPr/>
        </p:nvGrpSpPr>
        <p:grpSpPr>
          <a:xfrm>
            <a:off x="6212548" y="2134720"/>
            <a:ext cx="2480348" cy="2242760"/>
            <a:chOff x="1609820" y="5015221"/>
            <a:chExt cx="2223097" cy="1598265"/>
          </a:xfrm>
        </p:grpSpPr>
        <p:sp>
          <p:nvSpPr>
            <p:cNvPr id="261" name="Google Shape;261;p5"/>
            <p:cNvSpPr/>
            <p:nvPr/>
          </p:nvSpPr>
          <p:spPr>
            <a:xfrm>
              <a:off x="1609820" y="5015221"/>
              <a:ext cx="2223097" cy="1598265"/>
            </a:xfrm>
            <a:prstGeom prst="roundRect">
              <a:avLst>
                <a:gd fmla="val 21776"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5"/>
            <p:cNvSpPr/>
            <p:nvPr/>
          </p:nvSpPr>
          <p:spPr>
            <a:xfrm>
              <a:off x="1936067" y="5386655"/>
              <a:ext cx="1581051" cy="657996"/>
            </a:xfrm>
            <a:prstGeom prst="rect">
              <a:avLst/>
            </a:prstGeom>
            <a:solidFill>
              <a:srgbClr val="6194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3: Giao diện ứng dụng</a:t>
              </a:r>
              <a:endParaRPr b="1" i="0" sz="1800" u="none" cap="none" strike="noStrike">
                <a:solidFill>
                  <a:srgbClr val="F2F2F2"/>
                </a:solidFill>
                <a:latin typeface="Arial"/>
                <a:ea typeface="Arial"/>
                <a:cs typeface="Arial"/>
                <a:sym typeface="Arial"/>
              </a:endParaRPr>
            </a:p>
          </p:txBody>
        </p:sp>
      </p:grpSp>
      <p:grpSp>
        <p:nvGrpSpPr>
          <p:cNvPr id="263" name="Google Shape;263;p5"/>
          <p:cNvGrpSpPr/>
          <p:nvPr/>
        </p:nvGrpSpPr>
        <p:grpSpPr>
          <a:xfrm>
            <a:off x="9047259" y="2134720"/>
            <a:ext cx="2634342" cy="2242760"/>
            <a:chOff x="1609821" y="5072067"/>
            <a:chExt cx="2361120" cy="1598266"/>
          </a:xfrm>
        </p:grpSpPr>
        <p:sp>
          <p:nvSpPr>
            <p:cNvPr id="264" name="Google Shape;264;p5"/>
            <p:cNvSpPr/>
            <p:nvPr/>
          </p:nvSpPr>
          <p:spPr>
            <a:xfrm>
              <a:off x="1609821" y="5072067"/>
              <a:ext cx="2361120" cy="1598266"/>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5"/>
            <p:cNvSpPr/>
            <p:nvPr/>
          </p:nvSpPr>
          <p:spPr>
            <a:xfrm>
              <a:off x="2139820" y="5481177"/>
              <a:ext cx="1301122" cy="657996"/>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4:</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Cài đặt và thử nghiệm</a:t>
              </a:r>
              <a:endParaRPr b="1" i="0" sz="1800" u="none" cap="none" strike="noStrike">
                <a:solidFill>
                  <a:srgbClr val="F2F2F2"/>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269" name="Shape 269"/>
        <p:cNvGrpSpPr/>
        <p:nvPr/>
      </p:nvGrpSpPr>
      <p:grpSpPr>
        <a:xfrm>
          <a:off x="0" y="0"/>
          <a:ext cx="0" cy="0"/>
          <a:chOff x="0" y="0"/>
          <a:chExt cx="0" cy="0"/>
        </a:xfrm>
      </p:grpSpPr>
      <p:sp>
        <p:nvSpPr>
          <p:cNvPr id="270" name="Google Shape;270;p6"/>
          <p:cNvSpPr/>
          <p:nvPr/>
        </p:nvSpPr>
        <p:spPr>
          <a:xfrm>
            <a:off x="-484095" y="-304801"/>
            <a:ext cx="12955495" cy="7581901"/>
          </a:xfrm>
          <a:prstGeom prst="roundRect">
            <a:avLst>
              <a:gd fmla="val 11114"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6"/>
          <p:cNvSpPr/>
          <p:nvPr/>
        </p:nvSpPr>
        <p:spPr>
          <a:xfrm>
            <a:off x="491788" y="372193"/>
            <a:ext cx="2861012"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3600"/>
              <a:buFont typeface="Arial"/>
              <a:buNone/>
            </a:pPr>
            <a:r>
              <a:rPr b="1" i="0" lang="en-US" sz="3600" u="none" cap="none" strike="noStrike">
                <a:solidFill>
                  <a:srgbClr val="F2F2F2"/>
                </a:solidFill>
                <a:latin typeface="Arial"/>
                <a:ea typeface="Arial"/>
                <a:cs typeface="Arial"/>
                <a:sym typeface="Arial"/>
              </a:rPr>
              <a:t>Chương 1</a:t>
            </a:r>
            <a:endParaRPr b="1" i="0" sz="3600" u="none" cap="none" strike="noStrike">
              <a:solidFill>
                <a:srgbClr val="F2F2F2"/>
              </a:solidFill>
              <a:latin typeface="Arial"/>
              <a:ea typeface="Arial"/>
              <a:cs typeface="Arial"/>
              <a:sym typeface="Arial"/>
            </a:endParaRPr>
          </a:p>
        </p:txBody>
      </p:sp>
      <p:sp>
        <p:nvSpPr>
          <p:cNvPr id="272" name="Google Shape;272;p6"/>
          <p:cNvSpPr/>
          <p:nvPr/>
        </p:nvSpPr>
        <p:spPr>
          <a:xfrm>
            <a:off x="7141058" y="427600"/>
            <a:ext cx="4646259"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600"/>
              <a:buFont typeface="Arial"/>
              <a:buNone/>
            </a:pPr>
            <a:r>
              <a:rPr i="0" lang="en-US" sz="3600" u="none" cap="none" strike="noStrike">
                <a:solidFill>
                  <a:schemeClr val="lt1"/>
                </a:solidFill>
                <a:latin typeface="Arial"/>
                <a:ea typeface="Arial"/>
                <a:cs typeface="Arial"/>
                <a:sym typeface="Arial"/>
              </a:rPr>
              <a:t>Sơ lượt về Android</a:t>
            </a:r>
            <a:endParaRPr i="0" sz="3600" u="none" cap="none" strike="noStrike">
              <a:solidFill>
                <a:schemeClr val="lt1"/>
              </a:solidFill>
              <a:latin typeface="Arial"/>
              <a:ea typeface="Arial"/>
              <a:cs typeface="Arial"/>
              <a:sym typeface="Arial"/>
            </a:endParaRPr>
          </a:p>
        </p:txBody>
      </p:sp>
      <p:sp>
        <p:nvSpPr>
          <p:cNvPr id="273" name="Google Shape;273;p6"/>
          <p:cNvSpPr/>
          <p:nvPr/>
        </p:nvSpPr>
        <p:spPr>
          <a:xfrm>
            <a:off x="14029723" y="2113746"/>
            <a:ext cx="2699662" cy="2284709"/>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6"/>
          <p:cNvSpPr/>
          <p:nvPr/>
        </p:nvSpPr>
        <p:spPr>
          <a:xfrm>
            <a:off x="14168905" y="2619249"/>
            <a:ext cx="1493582" cy="403390"/>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Nội dung 2</a:t>
            </a:r>
            <a:endParaRPr b="1" i="0" sz="1800" u="none" cap="none" strike="noStrike">
              <a:solidFill>
                <a:srgbClr val="F2F2F2"/>
              </a:solidFill>
              <a:latin typeface="Arial"/>
              <a:ea typeface="Arial"/>
              <a:cs typeface="Arial"/>
              <a:sym typeface="Arial"/>
            </a:endParaRPr>
          </a:p>
        </p:txBody>
      </p:sp>
      <p:sp>
        <p:nvSpPr>
          <p:cNvPr id="275" name="Google Shape;275;p6"/>
          <p:cNvSpPr/>
          <p:nvPr/>
        </p:nvSpPr>
        <p:spPr>
          <a:xfrm>
            <a:off x="14186245" y="3022639"/>
            <a:ext cx="1615425" cy="253916"/>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i="0" lang="en-US" sz="1050" u="none" cap="none" strike="noStrike">
                <a:solidFill>
                  <a:schemeClr val="lt1"/>
                </a:solidFill>
                <a:latin typeface="Arial"/>
                <a:ea typeface="Arial"/>
                <a:cs typeface="Arial"/>
                <a:sym typeface="Arial"/>
              </a:rPr>
              <a:t>Ghi chú nội dung 2</a:t>
            </a:r>
            <a:endParaRPr i="0" sz="1050" u="none" cap="none" strike="noStrike">
              <a:solidFill>
                <a:schemeClr val="lt1"/>
              </a:solidFill>
              <a:latin typeface="Arial"/>
              <a:ea typeface="Arial"/>
              <a:cs typeface="Arial"/>
              <a:sym typeface="Arial"/>
            </a:endParaRPr>
          </a:p>
        </p:txBody>
      </p:sp>
      <p:sp>
        <p:nvSpPr>
          <p:cNvPr id="276" name="Google Shape;276;p6"/>
          <p:cNvSpPr/>
          <p:nvPr/>
        </p:nvSpPr>
        <p:spPr>
          <a:xfrm>
            <a:off x="18115013" y="2190750"/>
            <a:ext cx="2480348" cy="2242760"/>
          </a:xfrm>
          <a:prstGeom prst="roundRect">
            <a:avLst>
              <a:gd fmla="val 21776"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6"/>
          <p:cNvSpPr/>
          <p:nvPr/>
        </p:nvSpPr>
        <p:spPr>
          <a:xfrm>
            <a:off x="4537730" y="-2088145"/>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278" name="Google Shape;278;p6"/>
          <p:cNvSpPr/>
          <p:nvPr/>
        </p:nvSpPr>
        <p:spPr>
          <a:xfrm>
            <a:off x="2035277" y="1326776"/>
            <a:ext cx="9752040" cy="6965531"/>
          </a:xfrm>
          <a:prstGeom prst="roundRect">
            <a:avLst>
              <a:gd fmla="val 6114"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6"/>
          <p:cNvSpPr/>
          <p:nvPr/>
        </p:nvSpPr>
        <p:spPr>
          <a:xfrm>
            <a:off x="296495" y="1724161"/>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6"/>
          <p:cNvSpPr/>
          <p:nvPr/>
        </p:nvSpPr>
        <p:spPr>
          <a:xfrm>
            <a:off x="830212" y="3337821"/>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6"/>
          <p:cNvSpPr/>
          <p:nvPr/>
        </p:nvSpPr>
        <p:spPr>
          <a:xfrm>
            <a:off x="194660" y="4986591"/>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p6"/>
          <p:cNvSpPr txBox="1"/>
          <p:nvPr/>
        </p:nvSpPr>
        <p:spPr>
          <a:xfrm>
            <a:off x="2400298" y="1531841"/>
            <a:ext cx="421005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strike="noStrike">
                <a:solidFill>
                  <a:srgbClr val="006C92"/>
                </a:solidFill>
                <a:latin typeface="Arial"/>
                <a:ea typeface="Arial"/>
                <a:cs typeface="Arial"/>
                <a:sym typeface="Arial"/>
              </a:rPr>
              <a:t>Giới thiệu hệ điều hành Android</a:t>
            </a:r>
            <a:endParaRPr/>
          </a:p>
          <a:p>
            <a:pPr indent="0" lvl="0" marL="0" marR="0" rtl="0" algn="l">
              <a:spcBef>
                <a:spcPts val="0"/>
              </a:spcBef>
              <a:spcAft>
                <a:spcPts val="0"/>
              </a:spcAft>
              <a:buNone/>
            </a:pPr>
            <a:r>
              <a:t/>
            </a:r>
            <a:endParaRPr sz="2000">
              <a:solidFill>
                <a:srgbClr val="006C92"/>
              </a:solidFill>
              <a:latin typeface="Calibri"/>
              <a:ea typeface="Calibri"/>
              <a:cs typeface="Calibri"/>
              <a:sym typeface="Calibri"/>
            </a:endParaRPr>
          </a:p>
        </p:txBody>
      </p:sp>
      <p:sp>
        <p:nvSpPr>
          <p:cNvPr id="283" name="Google Shape;283;p6"/>
          <p:cNvSpPr txBox="1"/>
          <p:nvPr/>
        </p:nvSpPr>
        <p:spPr>
          <a:xfrm>
            <a:off x="2400299" y="1955408"/>
            <a:ext cx="9248775"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b="1" i="0" lang="en-US" sz="1800" u="none" strike="noStrike">
                <a:solidFill>
                  <a:schemeClr val="dk1"/>
                </a:solidFill>
                <a:latin typeface="Arial"/>
                <a:ea typeface="Arial"/>
                <a:cs typeface="Arial"/>
                <a:sym typeface="Arial"/>
              </a:rPr>
              <a:t>Android </a:t>
            </a:r>
            <a:r>
              <a:rPr i="0" lang="en-US" sz="1800" u="none" strike="noStrike">
                <a:solidFill>
                  <a:schemeClr val="dk1"/>
                </a:solidFill>
                <a:latin typeface="Arial"/>
                <a:ea typeface="Arial"/>
                <a:cs typeface="Arial"/>
                <a:sym typeface="Arial"/>
              </a:rPr>
              <a:t>là một hệ điều hành dựa trên nền tảng Linux được thiết kế dành cho các thiết bị di động có màn hình cảm ứng như điện thoại thông minh và máy tính bảng. </a:t>
            </a:r>
            <a:endParaRPr i="0" sz="1800" u="none" strike="noStrike">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b="1" lang="en-US" sz="1800">
                <a:solidFill>
                  <a:schemeClr val="dk1"/>
                </a:solidFill>
                <a:latin typeface="Calibri"/>
                <a:ea typeface="Calibri"/>
                <a:cs typeface="Calibri"/>
                <a:sym typeface="Calibri"/>
              </a:rPr>
              <a:t>Android có mã nguồn mở và Google phát hành mã nguồn theo Giấy phép Apache</a:t>
            </a:r>
            <a:r>
              <a:rPr lang="en-US" sz="1800">
                <a:solidFill>
                  <a:schemeClr val="dk1"/>
                </a:solidFill>
                <a:latin typeface="Calibri"/>
                <a:ea typeface="Calibri"/>
                <a:cs typeface="Calibri"/>
                <a:sym typeface="Calibri"/>
              </a:rPr>
              <a:t>. Chính mã nguồn mở cùng với một giấy phép không có nhiều ràng buộc đã cho phép các nhà phát triển thiết bị, mạng di động và các lập trình viên nhiệt huyết được điều chỉnh và phân phối Android một cách tự do.</a:t>
            </a:r>
            <a:endParaRPr sz="1800">
              <a:solidFill>
                <a:schemeClr val="dk1"/>
              </a:solidFill>
              <a:latin typeface="Calibri"/>
              <a:ea typeface="Calibri"/>
              <a:cs typeface="Calibri"/>
              <a:sym typeface="Calibri"/>
            </a:endParaRPr>
          </a:p>
        </p:txBody>
      </p:sp>
      <p:sp>
        <p:nvSpPr>
          <p:cNvPr id="284" name="Google Shape;284;p6"/>
          <p:cNvSpPr txBox="1"/>
          <p:nvPr/>
        </p:nvSpPr>
        <p:spPr>
          <a:xfrm>
            <a:off x="2400297" y="3709734"/>
            <a:ext cx="421005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strike="noStrike">
                <a:solidFill>
                  <a:srgbClr val="006C92"/>
                </a:solidFill>
                <a:latin typeface="Arial"/>
                <a:ea typeface="Arial"/>
                <a:cs typeface="Arial"/>
                <a:sym typeface="Arial"/>
              </a:rPr>
              <a:t>Giao diện và ứng dụng Android</a:t>
            </a:r>
            <a:endParaRPr/>
          </a:p>
          <a:p>
            <a:pPr indent="0" lvl="0" marL="0" marR="0" rtl="0" algn="l">
              <a:spcBef>
                <a:spcPts val="0"/>
              </a:spcBef>
              <a:spcAft>
                <a:spcPts val="0"/>
              </a:spcAft>
              <a:buNone/>
            </a:pPr>
            <a:r>
              <a:t/>
            </a:r>
            <a:endParaRPr sz="2000">
              <a:solidFill>
                <a:srgbClr val="006C92"/>
              </a:solidFill>
              <a:latin typeface="Calibri"/>
              <a:ea typeface="Calibri"/>
              <a:cs typeface="Calibri"/>
              <a:sym typeface="Calibri"/>
            </a:endParaRPr>
          </a:p>
        </p:txBody>
      </p:sp>
      <p:sp>
        <p:nvSpPr>
          <p:cNvPr id="285" name="Google Shape;285;p6"/>
          <p:cNvSpPr txBox="1"/>
          <p:nvPr/>
        </p:nvSpPr>
        <p:spPr>
          <a:xfrm>
            <a:off x="2400299" y="4093034"/>
            <a:ext cx="9248775"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b="1" i="0" lang="en-US" sz="1800" u="none" strike="noStrike">
                <a:solidFill>
                  <a:schemeClr val="dk1"/>
                </a:solidFill>
                <a:latin typeface="Arial"/>
                <a:ea typeface="Arial"/>
                <a:cs typeface="Arial"/>
                <a:sym typeface="Arial"/>
              </a:rPr>
              <a:t>Giao diện của Android </a:t>
            </a:r>
            <a:r>
              <a:rPr i="0" lang="en-US" sz="1800" u="none" strike="noStrike">
                <a:solidFill>
                  <a:schemeClr val="dk1"/>
                </a:solidFill>
                <a:latin typeface="Arial"/>
                <a:ea typeface="Arial"/>
                <a:cs typeface="Arial"/>
                <a:sym typeface="Arial"/>
              </a:rPr>
              <a:t>sử dụng cảm ứng chạm, tác động trực tiếp lên màn hình như vuốt, chạm, phóng to và thu lại để xử lý các đối tượng trên màn hình. Những ứng dụng do bên thứ 3 cung cấp có trên Google Play cho phép người dùng thay đổi chủ đề của màn hình chính tương tự như Windows Phone hay iOS.</a:t>
            </a:r>
            <a:endParaRPr i="0" sz="1800" u="none" strike="noStrike">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b="1" lang="en-US" sz="1800">
                <a:solidFill>
                  <a:schemeClr val="dk1"/>
                </a:solidFill>
                <a:latin typeface="Calibri"/>
                <a:ea typeface="Calibri"/>
                <a:cs typeface="Calibri"/>
                <a:sym typeface="Calibri"/>
              </a:rPr>
              <a:t>Các ứng dụng trên Play Store </a:t>
            </a:r>
            <a:r>
              <a:rPr lang="en-US" sz="1800">
                <a:solidFill>
                  <a:schemeClr val="dk1"/>
                </a:solidFill>
                <a:latin typeface="Calibri"/>
                <a:ea typeface="Calibri"/>
                <a:cs typeface="Calibri"/>
                <a:sym typeface="Calibri"/>
              </a:rPr>
              <a:t>cho phép người dùng tải về và cập nhật các ứng dụng do Google và các nhà phát triển phát hành. Tính đến tháng 10/2012, đã có hơn 700.000 ứng dụng trên Android và số lượt tải về từ cửa hàng ứng dụng chính của Android (Google Play) chiếm khoảng 25 tỷ lượt. Đến nay, con số này đã lên tới 3 triệu ứng dụng.</a:t>
            </a:r>
            <a:endParaRPr/>
          </a:p>
        </p:txBody>
      </p:sp>
      <p:grpSp>
        <p:nvGrpSpPr>
          <p:cNvPr id="286" name="Google Shape;286;p6"/>
          <p:cNvGrpSpPr/>
          <p:nvPr/>
        </p:nvGrpSpPr>
        <p:grpSpPr>
          <a:xfrm>
            <a:off x="22794434" y="2174860"/>
            <a:ext cx="2634342" cy="2242760"/>
            <a:chOff x="1609821" y="5072067"/>
            <a:chExt cx="2361120" cy="1598266"/>
          </a:xfrm>
        </p:grpSpPr>
        <p:sp>
          <p:nvSpPr>
            <p:cNvPr id="287" name="Google Shape;287;p6"/>
            <p:cNvSpPr/>
            <p:nvPr/>
          </p:nvSpPr>
          <p:spPr>
            <a:xfrm>
              <a:off x="1609821" y="5072067"/>
              <a:ext cx="2361120" cy="1598266"/>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6"/>
            <p:cNvSpPr/>
            <p:nvPr/>
          </p:nvSpPr>
          <p:spPr>
            <a:xfrm>
              <a:off x="2139820" y="5481177"/>
              <a:ext cx="1301122" cy="657996"/>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4:</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Cài đặt và thử nghiệm</a:t>
              </a:r>
              <a:endParaRPr b="1" i="0" sz="1800" u="none" cap="none" strike="noStrike">
                <a:solidFill>
                  <a:srgbClr val="F2F2F2"/>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500"/>
                                        <p:tgtEl>
                                          <p:spTgt spid="2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500"/>
                                        <p:tgtEl>
                                          <p:spTgt spid="28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500"/>
                                        <p:tgtEl>
                                          <p:spTgt spid="2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500"/>
                                        <p:tgtEl>
                                          <p:spTgt spid="2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292" name="Shape 292"/>
        <p:cNvGrpSpPr/>
        <p:nvPr/>
      </p:nvGrpSpPr>
      <p:grpSpPr>
        <a:xfrm>
          <a:off x="0" y="0"/>
          <a:ext cx="0" cy="0"/>
          <a:chOff x="0" y="0"/>
          <a:chExt cx="0" cy="0"/>
        </a:xfrm>
      </p:grpSpPr>
      <p:sp>
        <p:nvSpPr>
          <p:cNvPr id="293" name="Google Shape;293;p7"/>
          <p:cNvSpPr/>
          <p:nvPr/>
        </p:nvSpPr>
        <p:spPr>
          <a:xfrm>
            <a:off x="-484095" y="-304801"/>
            <a:ext cx="12955495" cy="7581901"/>
          </a:xfrm>
          <a:prstGeom prst="roundRect">
            <a:avLst>
              <a:gd fmla="val 11114"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7"/>
          <p:cNvSpPr/>
          <p:nvPr/>
        </p:nvSpPr>
        <p:spPr>
          <a:xfrm>
            <a:off x="491788" y="372193"/>
            <a:ext cx="2861012"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3600"/>
              <a:buFont typeface="Arial"/>
              <a:buNone/>
            </a:pPr>
            <a:r>
              <a:rPr b="1" i="0" lang="en-US" sz="3600" u="none" cap="none" strike="noStrike">
                <a:solidFill>
                  <a:srgbClr val="F2F2F2"/>
                </a:solidFill>
                <a:latin typeface="Arial"/>
                <a:ea typeface="Arial"/>
                <a:cs typeface="Arial"/>
                <a:sym typeface="Arial"/>
              </a:rPr>
              <a:t>Chương 1</a:t>
            </a:r>
            <a:endParaRPr b="1" i="0" sz="3600" u="none" cap="none" strike="noStrike">
              <a:solidFill>
                <a:srgbClr val="F2F2F2"/>
              </a:solidFill>
              <a:latin typeface="Arial"/>
              <a:ea typeface="Arial"/>
              <a:cs typeface="Arial"/>
              <a:sym typeface="Arial"/>
            </a:endParaRPr>
          </a:p>
        </p:txBody>
      </p:sp>
      <p:sp>
        <p:nvSpPr>
          <p:cNvPr id="295" name="Google Shape;295;p7"/>
          <p:cNvSpPr/>
          <p:nvPr/>
        </p:nvSpPr>
        <p:spPr>
          <a:xfrm>
            <a:off x="7141058" y="427600"/>
            <a:ext cx="4646259"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600"/>
              <a:buFont typeface="Arial"/>
              <a:buNone/>
            </a:pPr>
            <a:r>
              <a:rPr i="0" lang="en-US" sz="3600" u="none" cap="none" strike="noStrike">
                <a:solidFill>
                  <a:schemeClr val="lt1"/>
                </a:solidFill>
                <a:latin typeface="Arial"/>
                <a:ea typeface="Arial"/>
                <a:cs typeface="Arial"/>
                <a:sym typeface="Arial"/>
              </a:rPr>
              <a:t>Sơ lượt về Android</a:t>
            </a:r>
            <a:endParaRPr i="0" sz="3600" u="none" cap="none" strike="noStrike">
              <a:solidFill>
                <a:schemeClr val="lt1"/>
              </a:solidFill>
              <a:latin typeface="Arial"/>
              <a:ea typeface="Arial"/>
              <a:cs typeface="Arial"/>
              <a:sym typeface="Arial"/>
            </a:endParaRPr>
          </a:p>
        </p:txBody>
      </p:sp>
      <p:sp>
        <p:nvSpPr>
          <p:cNvPr id="296" name="Google Shape;296;p7"/>
          <p:cNvSpPr/>
          <p:nvPr/>
        </p:nvSpPr>
        <p:spPr>
          <a:xfrm>
            <a:off x="14029723" y="2113746"/>
            <a:ext cx="2699662" cy="2284709"/>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7" name="Google Shape;297;p7"/>
          <p:cNvSpPr/>
          <p:nvPr/>
        </p:nvSpPr>
        <p:spPr>
          <a:xfrm>
            <a:off x="14168905" y="2619249"/>
            <a:ext cx="1493582" cy="403390"/>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Nội dung 2</a:t>
            </a:r>
            <a:endParaRPr b="1" i="0" sz="1800" u="none" cap="none" strike="noStrike">
              <a:solidFill>
                <a:srgbClr val="F2F2F2"/>
              </a:solidFill>
              <a:latin typeface="Arial"/>
              <a:ea typeface="Arial"/>
              <a:cs typeface="Arial"/>
              <a:sym typeface="Arial"/>
            </a:endParaRPr>
          </a:p>
        </p:txBody>
      </p:sp>
      <p:sp>
        <p:nvSpPr>
          <p:cNvPr id="298" name="Google Shape;298;p7"/>
          <p:cNvSpPr/>
          <p:nvPr/>
        </p:nvSpPr>
        <p:spPr>
          <a:xfrm>
            <a:off x="14186245" y="3022639"/>
            <a:ext cx="1615425" cy="253916"/>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i="0" lang="en-US" sz="1050" u="none" cap="none" strike="noStrike">
                <a:solidFill>
                  <a:schemeClr val="lt1"/>
                </a:solidFill>
                <a:latin typeface="Arial"/>
                <a:ea typeface="Arial"/>
                <a:cs typeface="Arial"/>
                <a:sym typeface="Arial"/>
              </a:rPr>
              <a:t>Ghi chú nội dung 2</a:t>
            </a:r>
            <a:endParaRPr i="0" sz="1050" u="none" cap="none" strike="noStrike">
              <a:solidFill>
                <a:schemeClr val="lt1"/>
              </a:solidFill>
              <a:latin typeface="Arial"/>
              <a:ea typeface="Arial"/>
              <a:cs typeface="Arial"/>
              <a:sym typeface="Arial"/>
            </a:endParaRPr>
          </a:p>
        </p:txBody>
      </p:sp>
      <p:sp>
        <p:nvSpPr>
          <p:cNvPr id="299" name="Google Shape;299;p7"/>
          <p:cNvSpPr/>
          <p:nvPr/>
        </p:nvSpPr>
        <p:spPr>
          <a:xfrm>
            <a:off x="21095310" y="2134720"/>
            <a:ext cx="2480348" cy="2242760"/>
          </a:xfrm>
          <a:prstGeom prst="roundRect">
            <a:avLst>
              <a:gd fmla="val 21776"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0" name="Google Shape;300;p7"/>
          <p:cNvSpPr/>
          <p:nvPr/>
        </p:nvSpPr>
        <p:spPr>
          <a:xfrm>
            <a:off x="21230726" y="2432674"/>
            <a:ext cx="1451684" cy="369332"/>
          </a:xfrm>
          <a:prstGeom prst="rect">
            <a:avLst/>
          </a:prstGeom>
          <a:solidFill>
            <a:srgbClr val="6194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Nội dung 3</a:t>
            </a:r>
            <a:endParaRPr b="1" i="0" sz="1800" u="none" cap="none" strike="noStrike">
              <a:solidFill>
                <a:srgbClr val="F2F2F2"/>
              </a:solidFill>
              <a:latin typeface="Arial"/>
              <a:ea typeface="Arial"/>
              <a:cs typeface="Arial"/>
              <a:sym typeface="Arial"/>
            </a:endParaRPr>
          </a:p>
        </p:txBody>
      </p:sp>
      <p:sp>
        <p:nvSpPr>
          <p:cNvPr id="301" name="Google Shape;301;p7"/>
          <p:cNvSpPr/>
          <p:nvPr/>
        </p:nvSpPr>
        <p:spPr>
          <a:xfrm>
            <a:off x="21247580" y="2796992"/>
            <a:ext cx="1434830" cy="253916"/>
          </a:xfrm>
          <a:prstGeom prst="rect">
            <a:avLst/>
          </a:prstGeom>
          <a:solidFill>
            <a:srgbClr val="61942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i="0" lang="en-US" sz="1050" u="none" cap="none" strike="noStrike">
                <a:solidFill>
                  <a:schemeClr val="lt1"/>
                </a:solidFill>
                <a:latin typeface="Arial"/>
                <a:ea typeface="Arial"/>
                <a:cs typeface="Arial"/>
                <a:sym typeface="Arial"/>
              </a:rPr>
              <a:t>Ghi chú nội dung 3</a:t>
            </a:r>
            <a:endParaRPr i="0" sz="1050" u="none" cap="none" strike="noStrike">
              <a:solidFill>
                <a:schemeClr val="lt1"/>
              </a:solidFill>
              <a:latin typeface="Arial"/>
              <a:ea typeface="Arial"/>
              <a:cs typeface="Arial"/>
              <a:sym typeface="Arial"/>
            </a:endParaRPr>
          </a:p>
        </p:txBody>
      </p:sp>
      <p:sp>
        <p:nvSpPr>
          <p:cNvPr id="302" name="Google Shape;302;p7"/>
          <p:cNvSpPr/>
          <p:nvPr/>
        </p:nvSpPr>
        <p:spPr>
          <a:xfrm>
            <a:off x="27174669" y="2134720"/>
            <a:ext cx="2634342" cy="2242760"/>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7"/>
          <p:cNvSpPr/>
          <p:nvPr/>
        </p:nvSpPr>
        <p:spPr>
          <a:xfrm>
            <a:off x="27375987" y="2379593"/>
            <a:ext cx="1451684" cy="369331"/>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Nội dung 4</a:t>
            </a:r>
            <a:endParaRPr b="1" i="0" sz="1800" u="none" cap="none" strike="noStrike">
              <a:solidFill>
                <a:srgbClr val="F2F2F2"/>
              </a:solidFill>
              <a:latin typeface="Arial"/>
              <a:ea typeface="Arial"/>
              <a:cs typeface="Arial"/>
              <a:sym typeface="Arial"/>
            </a:endParaRPr>
          </a:p>
        </p:txBody>
      </p:sp>
      <p:sp>
        <p:nvSpPr>
          <p:cNvPr id="304" name="Google Shape;304;p7"/>
          <p:cNvSpPr/>
          <p:nvPr/>
        </p:nvSpPr>
        <p:spPr>
          <a:xfrm>
            <a:off x="27392841" y="2737858"/>
            <a:ext cx="1639530" cy="253916"/>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i="0" lang="en-US" sz="1050" u="none" cap="none" strike="noStrike">
                <a:solidFill>
                  <a:schemeClr val="lt1"/>
                </a:solidFill>
                <a:latin typeface="Arial"/>
                <a:ea typeface="Arial"/>
                <a:cs typeface="Arial"/>
                <a:sym typeface="Arial"/>
              </a:rPr>
              <a:t>Ghi chú nội dung 4</a:t>
            </a:r>
            <a:endParaRPr i="0" sz="1050" u="none" cap="none" strike="noStrike">
              <a:solidFill>
                <a:schemeClr val="lt1"/>
              </a:solidFill>
              <a:latin typeface="Arial"/>
              <a:ea typeface="Arial"/>
              <a:cs typeface="Arial"/>
              <a:sym typeface="Arial"/>
            </a:endParaRPr>
          </a:p>
        </p:txBody>
      </p:sp>
      <p:sp>
        <p:nvSpPr>
          <p:cNvPr id="305" name="Google Shape;305;p7"/>
          <p:cNvSpPr/>
          <p:nvPr/>
        </p:nvSpPr>
        <p:spPr>
          <a:xfrm>
            <a:off x="4537730" y="-2088145"/>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306" name="Google Shape;306;p7"/>
          <p:cNvSpPr/>
          <p:nvPr/>
        </p:nvSpPr>
        <p:spPr>
          <a:xfrm>
            <a:off x="2035277" y="1326776"/>
            <a:ext cx="9752040" cy="6965531"/>
          </a:xfrm>
          <a:prstGeom prst="roundRect">
            <a:avLst>
              <a:gd fmla="val 6114"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7"/>
          <p:cNvSpPr/>
          <p:nvPr/>
        </p:nvSpPr>
        <p:spPr>
          <a:xfrm>
            <a:off x="296495" y="1724161"/>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 name="Google Shape;308;p7"/>
          <p:cNvSpPr/>
          <p:nvPr/>
        </p:nvSpPr>
        <p:spPr>
          <a:xfrm>
            <a:off x="830212" y="3337821"/>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7"/>
          <p:cNvSpPr/>
          <p:nvPr/>
        </p:nvSpPr>
        <p:spPr>
          <a:xfrm>
            <a:off x="194660" y="4986591"/>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7"/>
          <p:cNvSpPr txBox="1"/>
          <p:nvPr/>
        </p:nvSpPr>
        <p:spPr>
          <a:xfrm>
            <a:off x="2400298" y="1531841"/>
            <a:ext cx="705802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006C92"/>
                </a:solidFill>
                <a:latin typeface="Arial"/>
                <a:ea typeface="Arial"/>
                <a:cs typeface="Arial"/>
                <a:sym typeface="Arial"/>
              </a:rPr>
              <a:t>Ưu và nhược điểm của hệ điều hành Android </a:t>
            </a:r>
            <a:endParaRPr b="1" i="0" sz="2000" u="none" strike="noStrike">
              <a:solidFill>
                <a:srgbClr val="006C92"/>
              </a:solidFill>
              <a:latin typeface="Arial"/>
              <a:ea typeface="Arial"/>
              <a:cs typeface="Arial"/>
              <a:sym typeface="Arial"/>
            </a:endParaRPr>
          </a:p>
          <a:p>
            <a:pPr indent="0" lvl="0" marL="0" marR="0" rtl="0" algn="l">
              <a:spcBef>
                <a:spcPts val="0"/>
              </a:spcBef>
              <a:spcAft>
                <a:spcPts val="0"/>
              </a:spcAft>
              <a:buNone/>
            </a:pPr>
            <a:r>
              <a:t/>
            </a:r>
            <a:endParaRPr sz="2000">
              <a:solidFill>
                <a:srgbClr val="006C92"/>
              </a:solidFill>
              <a:latin typeface="Calibri"/>
              <a:ea typeface="Calibri"/>
              <a:cs typeface="Calibri"/>
              <a:sym typeface="Calibri"/>
            </a:endParaRPr>
          </a:p>
        </p:txBody>
      </p:sp>
      <p:sp>
        <p:nvSpPr>
          <p:cNvPr id="311" name="Google Shape;311;p7"/>
          <p:cNvSpPr txBox="1"/>
          <p:nvPr/>
        </p:nvSpPr>
        <p:spPr>
          <a:xfrm>
            <a:off x="2400298" y="1979730"/>
            <a:ext cx="8953502"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strike="noStrike">
                <a:solidFill>
                  <a:schemeClr val="dk1"/>
                </a:solidFill>
                <a:latin typeface="Calibri"/>
                <a:ea typeface="Calibri"/>
                <a:cs typeface="Calibri"/>
                <a:sym typeface="Calibri"/>
              </a:rPr>
              <a:t>Ưu điểm</a:t>
            </a:r>
            <a:endParaRPr b="1" i="0" sz="1800" u="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Giao diện dễ sử dụng, khả năng tùy biến cao</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Android có sự phổ biến rất cao bởi hệ điều hành này len lỏi ở mọi thiết bị di động, từ điện thoại cao cấp, trung cấp cho đến những sản phẩm có giá phổ thông.</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Kho ứng dụng Google khổng lồ, cập nhật liên tục, với đủ mọi ứng dụng mà bạn thích, khám phá.</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Khả năng tối ưu hóa hiệu suất smartphone đem đến trải nghiệm mượt mà nhất cho người dùng</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Giá thành phải chăng và đa nhiệm.</a:t>
            </a:r>
            <a:endParaRPr/>
          </a:p>
        </p:txBody>
      </p:sp>
      <p:sp>
        <p:nvSpPr>
          <p:cNvPr id="312" name="Google Shape;312;p7"/>
          <p:cNvSpPr txBox="1"/>
          <p:nvPr/>
        </p:nvSpPr>
        <p:spPr>
          <a:xfrm>
            <a:off x="2400298" y="4580994"/>
            <a:ext cx="8953502"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strike="noStrike">
                <a:solidFill>
                  <a:schemeClr val="dk1"/>
                </a:solidFill>
                <a:latin typeface="Arial"/>
                <a:ea typeface="Arial"/>
                <a:cs typeface="Arial"/>
                <a:sym typeface="Arial"/>
              </a:rPr>
              <a:t>Nhược</a:t>
            </a:r>
            <a:r>
              <a:rPr b="1" i="0" lang="en-US" sz="1800" u="none" strike="noStrike">
                <a:solidFill>
                  <a:schemeClr val="dk1"/>
                </a:solidFill>
                <a:latin typeface="Calibri"/>
                <a:ea typeface="Calibri"/>
                <a:cs typeface="Calibri"/>
                <a:sym typeface="Calibri"/>
              </a:rPr>
              <a:t> điểm</a:t>
            </a:r>
            <a:endParaRPr b="1" i="0" sz="1800" u="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Dễ bị nhiễm các phần mềm độc hại cùng các mã độc</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Quá nhiều ứng dụng trên Google Play dẫn đến kiểm soát chất lượng rất khó</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Sự phân mảnh lớn của hệ điều hành android</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Khả năng cập nhật hệ điều hành chậm chạp</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Thường xuyên bị đầy bộ nhớ đệm RAM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500"/>
                                        <p:tgtEl>
                                          <p:spTgt spid="3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11"/>
                                        </p:tgtEl>
                                        <p:attrNameLst>
                                          <p:attrName>style.visibility</p:attrName>
                                        </p:attrNameLst>
                                      </p:cBhvr>
                                      <p:to>
                                        <p:strVal val="visible"/>
                                      </p:to>
                                    </p:set>
                                    <p:anim calcmode="lin" valueType="num">
                                      <p:cBhvr additive="base">
                                        <p:cTn dur="500"/>
                                        <p:tgtEl>
                                          <p:spTgt spid="31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2"/>
                                        </p:tgtEl>
                                        <p:attrNameLst>
                                          <p:attrName>style.visibility</p:attrName>
                                        </p:attrNameLst>
                                      </p:cBhvr>
                                      <p:to>
                                        <p:strVal val="visible"/>
                                      </p:to>
                                    </p:set>
                                    <p:anim calcmode="lin" valueType="num">
                                      <p:cBhvr additive="base">
                                        <p:cTn dur="500"/>
                                        <p:tgtEl>
                                          <p:spTgt spid="3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316" name="Shape 316"/>
        <p:cNvGrpSpPr/>
        <p:nvPr/>
      </p:nvGrpSpPr>
      <p:grpSpPr>
        <a:xfrm>
          <a:off x="0" y="0"/>
          <a:ext cx="0" cy="0"/>
          <a:chOff x="0" y="0"/>
          <a:chExt cx="0" cy="0"/>
        </a:xfrm>
      </p:grpSpPr>
      <p:sp>
        <p:nvSpPr>
          <p:cNvPr id="317" name="Google Shape;317;p8"/>
          <p:cNvSpPr/>
          <p:nvPr/>
        </p:nvSpPr>
        <p:spPr>
          <a:xfrm>
            <a:off x="-484095" y="-304801"/>
            <a:ext cx="12955495" cy="7581901"/>
          </a:xfrm>
          <a:prstGeom prst="roundRect">
            <a:avLst>
              <a:gd fmla="val 11114"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18" name="Google Shape;318;p8"/>
          <p:cNvSpPr/>
          <p:nvPr/>
        </p:nvSpPr>
        <p:spPr>
          <a:xfrm>
            <a:off x="491788" y="372193"/>
            <a:ext cx="2861012"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3600"/>
              <a:buFont typeface="Arial"/>
              <a:buNone/>
            </a:pPr>
            <a:r>
              <a:rPr b="1" i="0" lang="en-US" sz="3600" u="none" cap="none" strike="noStrike">
                <a:solidFill>
                  <a:srgbClr val="F2F2F2"/>
                </a:solidFill>
                <a:latin typeface="Arial"/>
                <a:ea typeface="Arial"/>
                <a:cs typeface="Arial"/>
                <a:sym typeface="Arial"/>
              </a:rPr>
              <a:t>Chương 1</a:t>
            </a:r>
            <a:endParaRPr b="1" i="0" sz="3600" u="none" cap="none" strike="noStrike">
              <a:solidFill>
                <a:srgbClr val="F2F2F2"/>
              </a:solidFill>
              <a:latin typeface="Arial"/>
              <a:ea typeface="Arial"/>
              <a:cs typeface="Arial"/>
              <a:sym typeface="Arial"/>
            </a:endParaRPr>
          </a:p>
        </p:txBody>
      </p:sp>
      <p:sp>
        <p:nvSpPr>
          <p:cNvPr id="319" name="Google Shape;319;p8"/>
          <p:cNvSpPr/>
          <p:nvPr/>
        </p:nvSpPr>
        <p:spPr>
          <a:xfrm>
            <a:off x="7141058" y="427600"/>
            <a:ext cx="4646259"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600"/>
              <a:buFont typeface="Arial"/>
              <a:buNone/>
            </a:pPr>
            <a:r>
              <a:rPr i="0" lang="en-US" sz="3600" u="none" cap="none" strike="noStrike">
                <a:solidFill>
                  <a:schemeClr val="lt1"/>
                </a:solidFill>
                <a:latin typeface="Arial"/>
                <a:ea typeface="Arial"/>
                <a:cs typeface="Arial"/>
                <a:sym typeface="Arial"/>
              </a:rPr>
              <a:t>Sơ lượt về Android</a:t>
            </a:r>
            <a:endParaRPr i="0" sz="3600" u="none" cap="none" strike="noStrike">
              <a:solidFill>
                <a:schemeClr val="lt1"/>
              </a:solidFill>
              <a:latin typeface="Arial"/>
              <a:ea typeface="Arial"/>
              <a:cs typeface="Arial"/>
              <a:sym typeface="Arial"/>
            </a:endParaRPr>
          </a:p>
        </p:txBody>
      </p:sp>
      <p:sp>
        <p:nvSpPr>
          <p:cNvPr id="320" name="Google Shape;320;p8"/>
          <p:cNvSpPr/>
          <p:nvPr/>
        </p:nvSpPr>
        <p:spPr>
          <a:xfrm>
            <a:off x="14029723" y="2113746"/>
            <a:ext cx="2699662" cy="2284709"/>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1" name="Google Shape;321;p8"/>
          <p:cNvSpPr/>
          <p:nvPr/>
        </p:nvSpPr>
        <p:spPr>
          <a:xfrm>
            <a:off x="14168905" y="2619249"/>
            <a:ext cx="1493582" cy="403390"/>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Nội dung 2</a:t>
            </a:r>
            <a:endParaRPr b="1" i="0" sz="1800" u="none" cap="none" strike="noStrike">
              <a:solidFill>
                <a:srgbClr val="F2F2F2"/>
              </a:solidFill>
              <a:latin typeface="Arial"/>
              <a:ea typeface="Arial"/>
              <a:cs typeface="Arial"/>
              <a:sym typeface="Arial"/>
            </a:endParaRPr>
          </a:p>
        </p:txBody>
      </p:sp>
      <p:sp>
        <p:nvSpPr>
          <p:cNvPr id="322" name="Google Shape;322;p8"/>
          <p:cNvSpPr/>
          <p:nvPr/>
        </p:nvSpPr>
        <p:spPr>
          <a:xfrm>
            <a:off x="14186245" y="3022639"/>
            <a:ext cx="1615425" cy="253916"/>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i="0" lang="en-US" sz="1050" u="none" cap="none" strike="noStrike">
                <a:solidFill>
                  <a:schemeClr val="lt1"/>
                </a:solidFill>
                <a:latin typeface="Arial"/>
                <a:ea typeface="Arial"/>
                <a:cs typeface="Arial"/>
                <a:sym typeface="Arial"/>
              </a:rPr>
              <a:t>Ghi chú nội dung 2</a:t>
            </a:r>
            <a:endParaRPr i="0" sz="1050" u="none" cap="none" strike="noStrike">
              <a:solidFill>
                <a:schemeClr val="lt1"/>
              </a:solidFill>
              <a:latin typeface="Arial"/>
              <a:ea typeface="Arial"/>
              <a:cs typeface="Arial"/>
              <a:sym typeface="Arial"/>
            </a:endParaRPr>
          </a:p>
        </p:txBody>
      </p:sp>
      <p:sp>
        <p:nvSpPr>
          <p:cNvPr id="323" name="Google Shape;323;p8"/>
          <p:cNvSpPr/>
          <p:nvPr/>
        </p:nvSpPr>
        <p:spPr>
          <a:xfrm>
            <a:off x="21095310" y="2134720"/>
            <a:ext cx="2480348" cy="2242760"/>
          </a:xfrm>
          <a:prstGeom prst="roundRect">
            <a:avLst>
              <a:gd fmla="val 21776"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8"/>
          <p:cNvSpPr/>
          <p:nvPr/>
        </p:nvSpPr>
        <p:spPr>
          <a:xfrm>
            <a:off x="21230726" y="2432674"/>
            <a:ext cx="1451684" cy="369332"/>
          </a:xfrm>
          <a:prstGeom prst="rect">
            <a:avLst/>
          </a:prstGeom>
          <a:solidFill>
            <a:srgbClr val="6194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Nội dung 3</a:t>
            </a:r>
            <a:endParaRPr b="1" i="0" sz="1800" u="none" cap="none" strike="noStrike">
              <a:solidFill>
                <a:srgbClr val="F2F2F2"/>
              </a:solidFill>
              <a:latin typeface="Arial"/>
              <a:ea typeface="Arial"/>
              <a:cs typeface="Arial"/>
              <a:sym typeface="Arial"/>
            </a:endParaRPr>
          </a:p>
        </p:txBody>
      </p:sp>
      <p:sp>
        <p:nvSpPr>
          <p:cNvPr id="325" name="Google Shape;325;p8"/>
          <p:cNvSpPr/>
          <p:nvPr/>
        </p:nvSpPr>
        <p:spPr>
          <a:xfrm>
            <a:off x="21247580" y="2796992"/>
            <a:ext cx="1434830" cy="253916"/>
          </a:xfrm>
          <a:prstGeom prst="rect">
            <a:avLst/>
          </a:prstGeom>
          <a:solidFill>
            <a:srgbClr val="61942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i="0" lang="en-US" sz="1050" u="none" cap="none" strike="noStrike">
                <a:solidFill>
                  <a:schemeClr val="lt1"/>
                </a:solidFill>
                <a:latin typeface="Arial"/>
                <a:ea typeface="Arial"/>
                <a:cs typeface="Arial"/>
                <a:sym typeface="Arial"/>
              </a:rPr>
              <a:t>Ghi chú nội dung 3</a:t>
            </a:r>
            <a:endParaRPr i="0" sz="1050" u="none" cap="none" strike="noStrike">
              <a:solidFill>
                <a:schemeClr val="lt1"/>
              </a:solidFill>
              <a:latin typeface="Arial"/>
              <a:ea typeface="Arial"/>
              <a:cs typeface="Arial"/>
              <a:sym typeface="Arial"/>
            </a:endParaRPr>
          </a:p>
        </p:txBody>
      </p:sp>
      <p:sp>
        <p:nvSpPr>
          <p:cNvPr id="326" name="Google Shape;326;p8"/>
          <p:cNvSpPr/>
          <p:nvPr/>
        </p:nvSpPr>
        <p:spPr>
          <a:xfrm>
            <a:off x="27174669" y="2134720"/>
            <a:ext cx="2634342" cy="2242760"/>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7" name="Google Shape;327;p8"/>
          <p:cNvSpPr/>
          <p:nvPr/>
        </p:nvSpPr>
        <p:spPr>
          <a:xfrm>
            <a:off x="27375987" y="2379593"/>
            <a:ext cx="1451684" cy="369331"/>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Nội dung 4</a:t>
            </a:r>
            <a:endParaRPr b="1" i="0" sz="1800" u="none" cap="none" strike="noStrike">
              <a:solidFill>
                <a:srgbClr val="F2F2F2"/>
              </a:solidFill>
              <a:latin typeface="Arial"/>
              <a:ea typeface="Arial"/>
              <a:cs typeface="Arial"/>
              <a:sym typeface="Arial"/>
            </a:endParaRPr>
          </a:p>
        </p:txBody>
      </p:sp>
      <p:sp>
        <p:nvSpPr>
          <p:cNvPr id="328" name="Google Shape;328;p8"/>
          <p:cNvSpPr/>
          <p:nvPr/>
        </p:nvSpPr>
        <p:spPr>
          <a:xfrm>
            <a:off x="27392841" y="2737858"/>
            <a:ext cx="1639530" cy="253916"/>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i="0" lang="en-US" sz="1050" u="none" cap="none" strike="noStrike">
                <a:solidFill>
                  <a:schemeClr val="lt1"/>
                </a:solidFill>
                <a:latin typeface="Arial"/>
                <a:ea typeface="Arial"/>
                <a:cs typeface="Arial"/>
                <a:sym typeface="Arial"/>
              </a:rPr>
              <a:t>Ghi chú nội dung 4</a:t>
            </a:r>
            <a:endParaRPr i="0" sz="1050" u="none" cap="none" strike="noStrike">
              <a:solidFill>
                <a:schemeClr val="lt1"/>
              </a:solidFill>
              <a:latin typeface="Arial"/>
              <a:ea typeface="Arial"/>
              <a:cs typeface="Arial"/>
              <a:sym typeface="Arial"/>
            </a:endParaRPr>
          </a:p>
        </p:txBody>
      </p:sp>
      <p:sp>
        <p:nvSpPr>
          <p:cNvPr id="329" name="Google Shape;329;p8"/>
          <p:cNvSpPr/>
          <p:nvPr/>
        </p:nvSpPr>
        <p:spPr>
          <a:xfrm>
            <a:off x="4537730" y="-2088145"/>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330" name="Google Shape;330;p8"/>
          <p:cNvSpPr/>
          <p:nvPr/>
        </p:nvSpPr>
        <p:spPr>
          <a:xfrm>
            <a:off x="2035277" y="1355959"/>
            <a:ext cx="9752040" cy="6965531"/>
          </a:xfrm>
          <a:prstGeom prst="roundRect">
            <a:avLst>
              <a:gd fmla="val 6114"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8"/>
          <p:cNvSpPr/>
          <p:nvPr/>
        </p:nvSpPr>
        <p:spPr>
          <a:xfrm>
            <a:off x="296495" y="1724161"/>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8"/>
          <p:cNvSpPr/>
          <p:nvPr/>
        </p:nvSpPr>
        <p:spPr>
          <a:xfrm>
            <a:off x="830212" y="3337821"/>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8"/>
          <p:cNvSpPr/>
          <p:nvPr/>
        </p:nvSpPr>
        <p:spPr>
          <a:xfrm>
            <a:off x="194660" y="4986591"/>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8"/>
          <p:cNvSpPr txBox="1"/>
          <p:nvPr/>
        </p:nvSpPr>
        <p:spPr>
          <a:xfrm>
            <a:off x="2400298" y="1531841"/>
            <a:ext cx="705802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006C92"/>
                </a:solidFill>
                <a:latin typeface="Arial"/>
                <a:ea typeface="Arial"/>
                <a:cs typeface="Arial"/>
                <a:sym typeface="Arial"/>
              </a:rPr>
              <a:t>Ngôn ngữ của hệ điều hành Android </a:t>
            </a:r>
            <a:endParaRPr b="1" i="0" sz="2000" u="none" strike="noStrike">
              <a:solidFill>
                <a:srgbClr val="006C92"/>
              </a:solidFill>
              <a:latin typeface="Arial"/>
              <a:ea typeface="Arial"/>
              <a:cs typeface="Arial"/>
              <a:sym typeface="Arial"/>
            </a:endParaRPr>
          </a:p>
          <a:p>
            <a:pPr indent="0" lvl="0" marL="0" marR="0" rtl="0" algn="l">
              <a:spcBef>
                <a:spcPts val="0"/>
              </a:spcBef>
              <a:spcAft>
                <a:spcPts val="0"/>
              </a:spcAft>
              <a:buNone/>
            </a:pPr>
            <a:r>
              <a:t/>
            </a:r>
            <a:endParaRPr sz="2000">
              <a:solidFill>
                <a:srgbClr val="006C92"/>
              </a:solidFill>
              <a:latin typeface="Calibri"/>
              <a:ea typeface="Calibri"/>
              <a:cs typeface="Calibri"/>
              <a:sym typeface="Calibri"/>
            </a:endParaRPr>
          </a:p>
        </p:txBody>
      </p:sp>
      <p:sp>
        <p:nvSpPr>
          <p:cNvPr id="335" name="Google Shape;335;p8"/>
          <p:cNvSpPr txBox="1"/>
          <p:nvPr/>
        </p:nvSpPr>
        <p:spPr>
          <a:xfrm>
            <a:off x="2400298" y="1979730"/>
            <a:ext cx="8953502"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Java - Java là ngôn ngữ phát triển chính thức của Android và được hỗ trợ bởi Android Studio.</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Kotlin - Kotlin gần đây đã được giới thiệu như một ngôn ngữ Java ‘chính thức’ thứ cấp</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C / C ++ - Android Studio cũng hỗ trợ C ++ với việc sử dụng Java NDK</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C# là một giải pháp thay thế thân thiện với người mới bắt đầu hơn một chút so với C hoặc C++ làm xáo trộn nhiều mã hơn</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PhoneGap (HTML, CSS, JavaScript)</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Ngôn ngữ XML được sử dụng trong giao diện người dùng của ngôn ngữ Android</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334"/>
                                        </p:tgtEl>
                                        <p:attrNameLst>
                                          <p:attrName>style.visibility</p:attrName>
                                        </p:attrNameLst>
                                      </p:cBhvr>
                                      <p:to>
                                        <p:strVal val="visible"/>
                                      </p:to>
                                    </p:set>
                                    <p:anim calcmode="lin" valueType="num">
                                      <p:cBhvr additive="base">
                                        <p:cTn dur="500"/>
                                        <p:tgtEl>
                                          <p:spTgt spid="3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500"/>
                                        <p:tgtEl>
                                          <p:spTgt spid="3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081"/>
        </a:solidFill>
      </p:bgPr>
    </p:bg>
    <p:spTree>
      <p:nvGrpSpPr>
        <p:cNvPr id="339" name="Shape 339"/>
        <p:cNvGrpSpPr/>
        <p:nvPr/>
      </p:nvGrpSpPr>
      <p:grpSpPr>
        <a:xfrm>
          <a:off x="0" y="0"/>
          <a:ext cx="0" cy="0"/>
          <a:chOff x="0" y="0"/>
          <a:chExt cx="0" cy="0"/>
        </a:xfrm>
      </p:grpSpPr>
      <p:grpSp>
        <p:nvGrpSpPr>
          <p:cNvPr id="340" name="Google Shape;340;p9"/>
          <p:cNvGrpSpPr/>
          <p:nvPr/>
        </p:nvGrpSpPr>
        <p:grpSpPr>
          <a:xfrm>
            <a:off x="367051" y="2156075"/>
            <a:ext cx="2437109" cy="2200051"/>
            <a:chOff x="367051" y="2156075"/>
            <a:chExt cx="2437109" cy="2200051"/>
          </a:xfrm>
        </p:grpSpPr>
        <p:sp>
          <p:nvSpPr>
            <p:cNvPr id="341" name="Google Shape;341;p9"/>
            <p:cNvSpPr/>
            <p:nvPr/>
          </p:nvSpPr>
          <p:spPr>
            <a:xfrm>
              <a:off x="367051" y="2156075"/>
              <a:ext cx="2437109" cy="2200051"/>
            </a:xfrm>
            <a:prstGeom prst="roundRect">
              <a:avLst>
                <a:gd fmla="val 21776" name="adj"/>
              </a:avLst>
            </a:prstGeom>
            <a:solidFill>
              <a:srgbClr val="2F5496"/>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42" name="Google Shape;342;p9"/>
            <p:cNvSpPr/>
            <p:nvPr/>
          </p:nvSpPr>
          <p:spPr>
            <a:xfrm>
              <a:off x="422734" y="2748924"/>
              <a:ext cx="2325742" cy="64633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1:</a:t>
              </a:r>
              <a:endParaRPr b="1" i="0" sz="18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Cơ sở lý thuyết </a:t>
              </a:r>
              <a:endParaRPr/>
            </a:p>
          </p:txBody>
        </p:sp>
        <p:sp>
          <p:nvSpPr>
            <p:cNvPr id="343" name="Google Shape;343;p9"/>
            <p:cNvSpPr/>
            <p:nvPr/>
          </p:nvSpPr>
          <p:spPr>
            <a:xfrm>
              <a:off x="640295" y="3449731"/>
              <a:ext cx="2108181" cy="253916"/>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i="0" lang="en-US" sz="1050" u="none" cap="none" strike="noStrike">
                  <a:solidFill>
                    <a:schemeClr val="lt1"/>
                  </a:solidFill>
                  <a:latin typeface="Arial"/>
                  <a:ea typeface="Arial"/>
                  <a:cs typeface="Arial"/>
                  <a:sym typeface="Arial"/>
                </a:rPr>
                <a:t>Sơ lượt về Android</a:t>
              </a:r>
              <a:endParaRPr i="0" sz="1050" u="none" cap="none" strike="noStrike">
                <a:solidFill>
                  <a:schemeClr val="lt1"/>
                </a:solidFill>
                <a:latin typeface="Arial"/>
                <a:ea typeface="Arial"/>
                <a:cs typeface="Arial"/>
                <a:sym typeface="Arial"/>
              </a:endParaRPr>
            </a:p>
          </p:txBody>
        </p:sp>
      </p:grpSp>
      <p:grpSp>
        <p:nvGrpSpPr>
          <p:cNvPr id="344" name="Google Shape;344;p9"/>
          <p:cNvGrpSpPr/>
          <p:nvPr/>
        </p:nvGrpSpPr>
        <p:grpSpPr>
          <a:xfrm>
            <a:off x="3158523" y="2113746"/>
            <a:ext cx="2699662" cy="2284709"/>
            <a:chOff x="3158523" y="2113746"/>
            <a:chExt cx="2699662" cy="2284709"/>
          </a:xfrm>
        </p:grpSpPr>
        <p:sp>
          <p:nvSpPr>
            <p:cNvPr id="345" name="Google Shape;345;p9"/>
            <p:cNvSpPr/>
            <p:nvPr/>
          </p:nvSpPr>
          <p:spPr>
            <a:xfrm>
              <a:off x="3158523" y="2113746"/>
              <a:ext cx="2699662" cy="2284709"/>
            </a:xfrm>
            <a:prstGeom prst="roundRect">
              <a:avLst>
                <a:gd fmla="val 21776" name="adj"/>
              </a:avLst>
            </a:prstGeom>
            <a:solidFill>
              <a:srgbClr val="D054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9"/>
            <p:cNvSpPr/>
            <p:nvPr/>
          </p:nvSpPr>
          <p:spPr>
            <a:xfrm>
              <a:off x="3421421" y="2728257"/>
              <a:ext cx="2173865" cy="923330"/>
            </a:xfrm>
            <a:prstGeom prst="rect">
              <a:avLst/>
            </a:prstGeom>
            <a:solidFill>
              <a:srgbClr val="D054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Chương 2: </a:t>
              </a:r>
              <a:endParaRPr b="1" i="0" sz="1800" u="none" cap="none" strike="noStrike">
                <a:solidFill>
                  <a:srgbClr val="F2F2F2"/>
                </a:solidFill>
                <a:latin typeface="Arial"/>
                <a:ea typeface="Arial"/>
                <a:cs typeface="Arial"/>
                <a:sym typeface="Arial"/>
              </a:endParaRPr>
            </a:p>
            <a:p>
              <a:pPr indent="0" lvl="0" marL="0" marR="0" rtl="0" algn="ctr">
                <a:spcBef>
                  <a:spcPts val="0"/>
                </a:spcBef>
                <a:spcAft>
                  <a:spcPts val="0"/>
                </a:spcAft>
                <a:buNone/>
              </a:pPr>
              <a:r>
                <a:rPr b="1" i="0" lang="en-US" sz="1800" u="none" cap="none" strike="noStrike">
                  <a:solidFill>
                    <a:srgbClr val="F2F2F2"/>
                  </a:solidFill>
                  <a:latin typeface="Arial"/>
                  <a:ea typeface="Arial"/>
                  <a:cs typeface="Arial"/>
                  <a:sym typeface="Arial"/>
                </a:rPr>
                <a:t>Ph</a:t>
              </a:r>
              <a:r>
                <a:rPr b="1" lang="en-US" sz="1800">
                  <a:solidFill>
                    <a:srgbClr val="F2F2F2"/>
                  </a:solidFill>
                  <a:latin typeface="Arial"/>
                  <a:ea typeface="Arial"/>
                  <a:cs typeface="Arial"/>
                  <a:sym typeface="Arial"/>
                </a:rPr>
                <a:t>â</a:t>
              </a:r>
              <a:r>
                <a:rPr b="1" i="0" lang="en-US" sz="1800" u="none" cap="none" strike="noStrike">
                  <a:solidFill>
                    <a:srgbClr val="F2F2F2"/>
                  </a:solidFill>
                  <a:latin typeface="Arial"/>
                  <a:ea typeface="Arial"/>
                  <a:cs typeface="Arial"/>
                  <a:sym typeface="Arial"/>
                </a:rPr>
                <a:t>n tích &amp; thiết kế hệ thống</a:t>
              </a:r>
              <a:endParaRPr b="1" i="0" sz="1800" u="none" cap="none" strike="noStrike">
                <a:solidFill>
                  <a:srgbClr val="F2F2F2"/>
                </a:solidFill>
                <a:latin typeface="Arial"/>
                <a:ea typeface="Arial"/>
                <a:cs typeface="Arial"/>
                <a:sym typeface="Arial"/>
              </a:endParaRPr>
            </a:p>
          </p:txBody>
        </p:sp>
      </p:grpSp>
      <p:grpSp>
        <p:nvGrpSpPr>
          <p:cNvPr id="347" name="Google Shape;347;p9"/>
          <p:cNvGrpSpPr/>
          <p:nvPr/>
        </p:nvGrpSpPr>
        <p:grpSpPr>
          <a:xfrm>
            <a:off x="6212548" y="2156075"/>
            <a:ext cx="2480348" cy="2242760"/>
            <a:chOff x="6212548" y="2134720"/>
            <a:chExt cx="2480348" cy="2242760"/>
          </a:xfrm>
        </p:grpSpPr>
        <p:sp>
          <p:nvSpPr>
            <p:cNvPr id="348" name="Google Shape;348;p9"/>
            <p:cNvSpPr/>
            <p:nvPr/>
          </p:nvSpPr>
          <p:spPr>
            <a:xfrm>
              <a:off x="6212548" y="2134720"/>
              <a:ext cx="2480348" cy="2242760"/>
            </a:xfrm>
            <a:prstGeom prst="roundRect">
              <a:avLst>
                <a:gd fmla="val 21776" name="adj"/>
              </a:avLst>
            </a:prstGeom>
            <a:solidFill>
              <a:srgbClr val="619428"/>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49" name="Google Shape;349;p9"/>
            <p:cNvSpPr/>
            <p:nvPr/>
          </p:nvSpPr>
          <p:spPr>
            <a:xfrm>
              <a:off x="6493085" y="2728257"/>
              <a:ext cx="1919273" cy="923330"/>
            </a:xfrm>
            <a:prstGeom prst="rect">
              <a:avLst/>
            </a:prstGeom>
            <a:solidFill>
              <a:srgbClr val="61942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3: Giao diện ứng dụng</a:t>
              </a:r>
              <a:endParaRPr b="1" i="0" sz="1800" u="none" cap="none" strike="noStrike">
                <a:solidFill>
                  <a:srgbClr val="F2F2F2"/>
                </a:solidFill>
                <a:latin typeface="Arial"/>
                <a:ea typeface="Arial"/>
                <a:cs typeface="Arial"/>
                <a:sym typeface="Arial"/>
              </a:endParaRPr>
            </a:p>
          </p:txBody>
        </p:sp>
      </p:grpSp>
      <p:grpSp>
        <p:nvGrpSpPr>
          <p:cNvPr id="350" name="Google Shape;350;p9"/>
          <p:cNvGrpSpPr/>
          <p:nvPr/>
        </p:nvGrpSpPr>
        <p:grpSpPr>
          <a:xfrm>
            <a:off x="9047259" y="2134720"/>
            <a:ext cx="2634342" cy="2242760"/>
            <a:chOff x="9047259" y="2134720"/>
            <a:chExt cx="2634342" cy="2242760"/>
          </a:xfrm>
        </p:grpSpPr>
        <p:sp>
          <p:nvSpPr>
            <p:cNvPr id="351" name="Google Shape;351;p9"/>
            <p:cNvSpPr/>
            <p:nvPr/>
          </p:nvSpPr>
          <p:spPr>
            <a:xfrm>
              <a:off x="9047259" y="2134720"/>
              <a:ext cx="2634342" cy="2242760"/>
            </a:xfrm>
            <a:prstGeom prst="roundRect">
              <a:avLst>
                <a:gd fmla="val 21776" name="adj"/>
              </a:avLst>
            </a:prstGeom>
            <a:solidFill>
              <a:srgbClr val="BF90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52" name="Google Shape;352;p9"/>
            <p:cNvSpPr/>
            <p:nvPr/>
          </p:nvSpPr>
          <p:spPr>
            <a:xfrm>
              <a:off x="9578286" y="2748923"/>
              <a:ext cx="1451684" cy="923330"/>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Chương 4:</a:t>
              </a:r>
              <a:endParaRPr/>
            </a:p>
            <a:p>
              <a:pPr indent="0" lvl="0" marL="0" marR="0" rtl="0" algn="ctr">
                <a:lnSpc>
                  <a:spcPct val="100000"/>
                </a:lnSpc>
                <a:spcBef>
                  <a:spcPts val="0"/>
                </a:spcBef>
                <a:spcAft>
                  <a:spcPts val="0"/>
                </a:spcAft>
                <a:buClr>
                  <a:srgbClr val="F2F2F2"/>
                </a:buClr>
                <a:buSzPts val="1800"/>
                <a:buFont typeface="Arial"/>
                <a:buNone/>
              </a:pPr>
              <a:r>
                <a:rPr b="1" i="0" lang="en-US" sz="1800" u="none" cap="none" strike="noStrike">
                  <a:solidFill>
                    <a:srgbClr val="F2F2F2"/>
                  </a:solidFill>
                  <a:latin typeface="Arial"/>
                  <a:ea typeface="Arial"/>
                  <a:cs typeface="Arial"/>
                  <a:sym typeface="Arial"/>
                </a:rPr>
                <a:t>Cài đặt và thử nghiệm</a:t>
              </a:r>
              <a:endParaRPr b="1" i="0" sz="1800" u="none" cap="none" strike="noStrike">
                <a:solidFill>
                  <a:srgbClr val="F2F2F2"/>
                </a:solidFill>
                <a:latin typeface="Arial"/>
                <a:ea typeface="Arial"/>
                <a:cs typeface="Arial"/>
                <a:sym typeface="Arial"/>
              </a:endParaRPr>
            </a:p>
          </p:txBody>
        </p:sp>
      </p:grpSp>
      <p:sp>
        <p:nvSpPr>
          <p:cNvPr id="353" name="Google Shape;353;p9"/>
          <p:cNvSpPr/>
          <p:nvPr/>
        </p:nvSpPr>
        <p:spPr>
          <a:xfrm>
            <a:off x="4537730" y="274055"/>
            <a:ext cx="3116540" cy="768137"/>
          </a:xfrm>
          <a:prstGeom prst="roundRect">
            <a:avLst>
              <a:gd fmla="val 50000" name="adj"/>
            </a:avLst>
          </a:pr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Nội dung thuyết trình </a:t>
            </a:r>
            <a:endParaRPr/>
          </a:p>
        </p:txBody>
      </p:sp>
      <p:sp>
        <p:nvSpPr>
          <p:cNvPr id="354" name="Google Shape;354;p9"/>
          <p:cNvSpPr/>
          <p:nvPr/>
        </p:nvSpPr>
        <p:spPr>
          <a:xfrm>
            <a:off x="319541" y="7584136"/>
            <a:ext cx="11295529" cy="6965531"/>
          </a:xfrm>
          <a:prstGeom prst="roundRect">
            <a:avLst>
              <a:gd fmla="val 6114"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9"/>
          <p:cNvSpPr/>
          <p:nvPr/>
        </p:nvSpPr>
        <p:spPr>
          <a:xfrm>
            <a:off x="296495" y="7978013"/>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 name="Google Shape;356;p9"/>
          <p:cNvSpPr/>
          <p:nvPr/>
        </p:nvSpPr>
        <p:spPr>
          <a:xfrm>
            <a:off x="830212" y="10979602"/>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9"/>
          <p:cNvSpPr/>
          <p:nvPr/>
        </p:nvSpPr>
        <p:spPr>
          <a:xfrm>
            <a:off x="73804" y="13132106"/>
            <a:ext cx="971226" cy="943133"/>
          </a:xfrm>
          <a:prstGeom prst="roundRect">
            <a:avLst>
              <a:gd fmla="val 9191"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p9"/>
          <p:cNvSpPr/>
          <p:nvPr/>
        </p:nvSpPr>
        <p:spPr>
          <a:xfrm>
            <a:off x="9850586" y="8688806"/>
            <a:ext cx="1067824" cy="1059079"/>
          </a:xfrm>
          <a:prstGeom prst="ellipse">
            <a:avLst/>
          </a:prstGeom>
          <a:solidFill>
            <a:srgbClr val="F7CA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9"/>
          <p:cNvSpPr/>
          <p:nvPr/>
        </p:nvSpPr>
        <p:spPr>
          <a:xfrm>
            <a:off x="10879837" y="12642128"/>
            <a:ext cx="1067824" cy="1059079"/>
          </a:xfrm>
          <a:prstGeom prst="ellipse">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9"/>
          <p:cNvSpPr/>
          <p:nvPr/>
        </p:nvSpPr>
        <p:spPr>
          <a:xfrm>
            <a:off x="9770216" y="11251535"/>
            <a:ext cx="1067824" cy="1059079"/>
          </a:xfrm>
          <a:prstGeom prst="ellipse">
            <a:avLst/>
          </a:pr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9"/>
          <p:cNvSpPr/>
          <p:nvPr/>
        </p:nvSpPr>
        <p:spPr>
          <a:xfrm>
            <a:off x="10761869" y="14849218"/>
            <a:ext cx="1067824" cy="1059079"/>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2021-09-08T12:19:37Z</dcterms:created>
  <dc:creator>Công</dc:creator>
</cp:coreProperties>
</file>